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5" r:id="rId3"/>
    <p:sldId id="294" r:id="rId5"/>
    <p:sldId id="293" r:id="rId6"/>
    <p:sldId id="291" r:id="rId7"/>
    <p:sldId id="302" r:id="rId8"/>
    <p:sldId id="290" r:id="rId9"/>
    <p:sldId id="283" r:id="rId10"/>
    <p:sldId id="305" r:id="rId11"/>
    <p:sldId id="303" r:id="rId12"/>
    <p:sldId id="306" r:id="rId13"/>
    <p:sldId id="270" r:id="rId14"/>
    <p:sldId id="262" r:id="rId15"/>
  </p:sldIdLst>
  <p:sldSz cx="12192000" cy="6858000"/>
  <p:notesSz cx="6858000" cy="9144000"/>
  <p:embeddedFontLst>
    <p:embeddedFont>
      <p:font typeface="微软雅黑" pitchFamily="34" charset="-122"/>
      <p:regular r:id="rId20"/>
    </p:embeddedFont>
    <p:embeddedFont>
      <p:font typeface="Eras Bold ITC" panose="020B0907030504020204"/>
      <p:regular r:id="rId21"/>
    </p:embeddedFont>
    <p:embeddedFont>
      <p:font typeface="黑体" charset="-122"/>
      <p:regular r:id="rId22"/>
    </p:embeddedFont>
    <p:embeddedFont>
      <p:font typeface="思源黑体 CN Regular" charset="-122"/>
      <p:regular r:id="rId23"/>
    </p:embeddedFont>
    <p:embeddedFont>
      <p:font typeface="汉仪程行简" panose="00020600040101010101" charset="-122"/>
      <p:regular r:id="rId24"/>
    </p:embeddedFont>
    <p:embeddedFont>
      <p:font typeface="黑体" charset="0"/>
      <p:regular r:id="rId25"/>
    </p:embeddedFont>
    <p:embeddedFont>
      <p:font typeface="等线 Light" charset="0"/>
      <p:regular r:id="rId26"/>
    </p:embeddedFont>
    <p:embeddedFont>
      <p:font typeface="等线" charset="0"/>
      <p:regular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514"/>
    <a:srgbClr val="FAC767"/>
    <a:srgbClr val="ADDAE8"/>
    <a:srgbClr val="FFA594"/>
    <a:srgbClr val="9FC4FA"/>
    <a:srgbClr val="FED3CD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61" autoAdjust="0"/>
  </p:normalViewPr>
  <p:slideViewPr>
    <p:cSldViewPr snapToGrid="0" showGuides="1">
      <p:cViewPr varScale="1">
        <p:scale>
          <a:sx n="70" d="100"/>
          <a:sy n="70" d="100"/>
        </p:scale>
        <p:origin x="536" y="48"/>
      </p:cViewPr>
      <p:guideLst>
        <p:guide orient="horz" pos="2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52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defRPr>
            </a:pPr>
            <a:r>
              <a:rPr lang="en-US" altLang="zh-CN" sz="240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12~17</a:t>
            </a:r>
            <a:r>
              <a:rPr altLang="en-US" sz="240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岁女生心理健康问题表现</a:t>
            </a:r>
            <a:endParaRPr altLang="en-US" sz="2400"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c:rich>
      </c:tx>
      <c:layout>
        <c:manualLayout>
          <c:xMode val="edge"/>
          <c:yMode val="edge"/>
          <c:x val="0.34720650733962"/>
          <c:y val="0.045020896952913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460439200089531"/>
          <c:y val="0.186261349541204"/>
          <c:w val="0.454620056555296"/>
          <c:h val="0.76871570764862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FDB9B0">
                  <a:alpha val="63000"/>
                </a:srgb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B8C9C"/>
              </a:solidFill>
              <a:ln w="152400">
                <a:solidFill>
                  <a:srgbClr val="FB8C9C"/>
                </a:solidFill>
                <a:miter lim="800000"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defRPr>
                    </a:pPr>
                    <a:r>
                      <a:rPr sz="2000"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rPr>
                      <a:t>不愿沟通</a:t>
                    </a:r>
                    <a:endParaRPr sz="2000">
                      <a:latin typeface="微软雅黑" pitchFamily="34" charset="-122"/>
                      <a:ea typeface="微软雅黑" pitchFamily="34" charset="-122"/>
                      <a:cs typeface="微软雅黑" pitchFamily="34" charset="-122"/>
                      <a:sym typeface="微软雅黑" pitchFamily="34" charset="-122"/>
                    </a:endParaRPr>
                  </a:p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defRPr>
                    </a:pPr>
                    <a:r>
                      <a:rPr lang="en-US" altLang="zh-CN" sz="2000"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rPr>
                      <a:t>59%</a:t>
                    </a:r>
                    <a:endParaRPr lang="en-US" altLang="zh-CN" sz="2000">
                      <a:latin typeface="微软雅黑" pitchFamily="34" charset="-122"/>
                      <a:ea typeface="微软雅黑" pitchFamily="34" charset="-122"/>
                      <a:cs typeface="微软雅黑" pitchFamily="34" charset="-122"/>
                      <a:sym typeface="微软雅黑" pitchFamily="34" charset="-122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defRPr>
                    </a:pPr>
                    <a:r>
                      <a:rPr sz="2000"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rPr>
                      <a:t>焦虑23%</a:t>
                    </a:r>
                    <a:endParaRPr sz="2000">
                      <a:latin typeface="微软雅黑" pitchFamily="34" charset="-122"/>
                      <a:ea typeface="微软雅黑" pitchFamily="34" charset="-122"/>
                      <a:cs typeface="微软雅黑" pitchFamily="34" charset="-122"/>
                      <a:sym typeface="微软雅黑" pitchFamily="34" charset="-122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defRPr>
                    </a:pPr>
                    <a:r>
                      <a:rPr sz="2000"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rPr>
                      <a:t>亲子关系10%</a:t>
                    </a:r>
                    <a:endParaRPr sz="2000">
                      <a:latin typeface="微软雅黑" pitchFamily="34" charset="-122"/>
                      <a:ea typeface="微软雅黑" pitchFamily="34" charset="-122"/>
                      <a:cs typeface="微软雅黑" pitchFamily="34" charset="-122"/>
                      <a:sym typeface="微软雅黑" pitchFamily="34" charset="-122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2000" b="1" i="0" u="none" strike="noStrike" kern="1200" baseline="0">
                        <a:solidFill>
                          <a:srgbClr val="FB8C9C"/>
                        </a:solidFill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defRPr>
                    </a:pPr>
                    <a:r>
                      <a:rPr sz="2000"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  <a:sym typeface="微软雅黑" pitchFamily="34" charset="-122"/>
                      </a:rPr>
                      <a:t>社交压力8%</a:t>
                    </a:r>
                    <a:endParaRPr sz="2000">
                      <a:latin typeface="微软雅黑" pitchFamily="34" charset="-122"/>
                      <a:ea typeface="微软雅黑" pitchFamily="34" charset="-122"/>
                      <a:cs typeface="微软雅黑" pitchFamily="34" charset="-122"/>
                      <a:sym typeface="微软雅黑" pitchFamily="34" charset="-122"/>
                    </a:endParaRP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2000" b="1" i="0" u="none" strike="noStrike" kern="1200" baseline="0">
                    <a:solidFill>
                      <a:srgbClr val="FB8C9C"/>
                    </a:solidFill>
                    <a:latin typeface="微软雅黑" pitchFamily="34" charset="-122"/>
                    <a:ea typeface="微软雅黑" pitchFamily="34" charset="-122"/>
                    <a:cs typeface="微软雅黑" pitchFamily="34" charset="-122"/>
                    <a:sym typeface="微软雅黑" pitchFamily="34" charset="-122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2000">
          <a:latin typeface="微软雅黑" pitchFamily="34" charset="-122"/>
          <a:ea typeface="微软雅黑" pitchFamily="34" charset="-122"/>
          <a:cs typeface="微软雅黑" pitchFamily="34" charset="-122"/>
          <a:sym typeface="微软雅黑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9A8F-1603-4BEE-B32B-D166ECDC798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4ADCD-FAB8-4D56-91EE-3C76DE26CC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4ADCD-FAB8-4D56-91EE-3C76DE26CCC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7CF71-34A6-4FF9-B1B7-D104CCC9DC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8413A6-6C13-497C-A3D2-7191777E782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8" Type="http://schemas.openxmlformats.org/officeDocument/2006/relationships/notesSlide" Target="../notesSlides/notesSlide4.xml"/><Relationship Id="rId37" Type="http://schemas.openxmlformats.org/officeDocument/2006/relationships/slideLayout" Target="../slideLayouts/slideLayout1.xml"/><Relationship Id="rId36" Type="http://schemas.openxmlformats.org/officeDocument/2006/relationships/tags" Target="../tags/tag145.xml"/><Relationship Id="rId35" Type="http://schemas.openxmlformats.org/officeDocument/2006/relationships/tags" Target="../tags/tag144.xml"/><Relationship Id="rId34" Type="http://schemas.openxmlformats.org/officeDocument/2006/relationships/tags" Target="../tags/tag143.xml"/><Relationship Id="rId33" Type="http://schemas.openxmlformats.org/officeDocument/2006/relationships/tags" Target="../tags/tag142.xml"/><Relationship Id="rId32" Type="http://schemas.openxmlformats.org/officeDocument/2006/relationships/tags" Target="../tags/tag141.xml"/><Relationship Id="rId31" Type="http://schemas.openxmlformats.org/officeDocument/2006/relationships/tags" Target="../tags/tag140.xml"/><Relationship Id="rId30" Type="http://schemas.openxmlformats.org/officeDocument/2006/relationships/tags" Target="../tags/tag139.xml"/><Relationship Id="rId3" Type="http://schemas.openxmlformats.org/officeDocument/2006/relationships/tags" Target="../tags/tag112.xml"/><Relationship Id="rId29" Type="http://schemas.openxmlformats.org/officeDocument/2006/relationships/tags" Target="../tags/tag138.xml"/><Relationship Id="rId28" Type="http://schemas.openxmlformats.org/officeDocument/2006/relationships/tags" Target="../tags/tag137.xml"/><Relationship Id="rId27" Type="http://schemas.openxmlformats.org/officeDocument/2006/relationships/tags" Target="../tags/tag136.xml"/><Relationship Id="rId26" Type="http://schemas.openxmlformats.org/officeDocument/2006/relationships/tags" Target="../tags/tag135.xml"/><Relationship Id="rId25" Type="http://schemas.openxmlformats.org/officeDocument/2006/relationships/tags" Target="../tags/tag134.xml"/><Relationship Id="rId24" Type="http://schemas.openxmlformats.org/officeDocument/2006/relationships/tags" Target="../tags/tag133.xml"/><Relationship Id="rId23" Type="http://schemas.openxmlformats.org/officeDocument/2006/relationships/tags" Target="../tags/tag132.xml"/><Relationship Id="rId22" Type="http://schemas.openxmlformats.org/officeDocument/2006/relationships/tags" Target="../tags/tag131.xml"/><Relationship Id="rId21" Type="http://schemas.openxmlformats.org/officeDocument/2006/relationships/tags" Target="../tags/tag130.xml"/><Relationship Id="rId20" Type="http://schemas.openxmlformats.org/officeDocument/2006/relationships/tags" Target="../tags/tag129.xml"/><Relationship Id="rId2" Type="http://schemas.openxmlformats.org/officeDocument/2006/relationships/tags" Target="../tags/tag111.xml"/><Relationship Id="rId19" Type="http://schemas.openxmlformats.org/officeDocument/2006/relationships/tags" Target="../tags/tag128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tags" Target="../tags/tag11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4.png"/><Relationship Id="rId40" Type="http://schemas.openxmlformats.org/officeDocument/2006/relationships/tags" Target="../tags/tag44.xml"/><Relationship Id="rId4" Type="http://schemas.openxmlformats.org/officeDocument/2006/relationships/tags" Target="../tags/tag8.xml"/><Relationship Id="rId39" Type="http://schemas.openxmlformats.org/officeDocument/2006/relationships/tags" Target="../tags/tag43.xml"/><Relationship Id="rId38" Type="http://schemas.openxmlformats.org/officeDocument/2006/relationships/tags" Target="../tags/tag42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7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3.png"/><Relationship Id="rId33" Type="http://schemas.openxmlformats.org/officeDocument/2006/relationships/image" Target="../media/image10.png"/><Relationship Id="rId32" Type="http://schemas.openxmlformats.org/officeDocument/2006/relationships/image" Target="../media/image9.png"/><Relationship Id="rId31" Type="http://schemas.openxmlformats.org/officeDocument/2006/relationships/image" Target="../media/image8.png"/><Relationship Id="rId30" Type="http://schemas.openxmlformats.org/officeDocument/2006/relationships/image" Target="../media/image7.png"/><Relationship Id="rId3" Type="http://schemas.openxmlformats.org/officeDocument/2006/relationships/tags" Target="../tags/tag47.xml"/><Relationship Id="rId29" Type="http://schemas.openxmlformats.org/officeDocument/2006/relationships/image" Target="../media/image6.png"/><Relationship Id="rId28" Type="http://schemas.openxmlformats.org/officeDocument/2006/relationships/tags" Target="../tags/tag72.xml"/><Relationship Id="rId27" Type="http://schemas.openxmlformats.org/officeDocument/2006/relationships/tags" Target="../tags/tag71.xml"/><Relationship Id="rId26" Type="http://schemas.openxmlformats.org/officeDocument/2006/relationships/tags" Target="../tags/tag70.xml"/><Relationship Id="rId25" Type="http://schemas.openxmlformats.org/officeDocument/2006/relationships/tags" Target="../tags/tag69.xml"/><Relationship Id="rId24" Type="http://schemas.openxmlformats.org/officeDocument/2006/relationships/tags" Target="../tags/tag68.xml"/><Relationship Id="rId23" Type="http://schemas.openxmlformats.org/officeDocument/2006/relationships/tags" Target="../tags/tag67.xml"/><Relationship Id="rId22" Type="http://schemas.openxmlformats.org/officeDocument/2006/relationships/tags" Target="../tags/tag66.xml"/><Relationship Id="rId21" Type="http://schemas.openxmlformats.org/officeDocument/2006/relationships/tags" Target="../tags/tag65.xml"/><Relationship Id="rId20" Type="http://schemas.openxmlformats.org/officeDocument/2006/relationships/tags" Target="../tags/tag64.xml"/><Relationship Id="rId2" Type="http://schemas.openxmlformats.org/officeDocument/2006/relationships/tags" Target="../tags/tag46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2" Type="http://schemas.openxmlformats.org/officeDocument/2006/relationships/notesSlide" Target="../notesSlides/notesSlide2.xml"/><Relationship Id="rId41" Type="http://schemas.openxmlformats.org/officeDocument/2006/relationships/slideLayout" Target="../slideLayouts/slideLayout2.xml"/><Relationship Id="rId40" Type="http://schemas.openxmlformats.org/officeDocument/2006/relationships/image" Target="../media/image14.png"/><Relationship Id="rId4" Type="http://schemas.openxmlformats.org/officeDocument/2006/relationships/tags" Target="../tags/tag76.xml"/><Relationship Id="rId39" Type="http://schemas.openxmlformats.org/officeDocument/2006/relationships/image" Target="../media/image13.png"/><Relationship Id="rId38" Type="http://schemas.openxmlformats.org/officeDocument/2006/relationships/tags" Target="../tags/tag108.xml"/><Relationship Id="rId37" Type="http://schemas.openxmlformats.org/officeDocument/2006/relationships/image" Target="../media/image12.png"/><Relationship Id="rId36" Type="http://schemas.openxmlformats.org/officeDocument/2006/relationships/tags" Target="../tags/tag107.xml"/><Relationship Id="rId35" Type="http://schemas.openxmlformats.org/officeDocument/2006/relationships/image" Target="../media/image11.png"/><Relationship Id="rId34" Type="http://schemas.openxmlformats.org/officeDocument/2006/relationships/tags" Target="../tags/tag106.xml"/><Relationship Id="rId33" Type="http://schemas.openxmlformats.org/officeDocument/2006/relationships/tags" Target="../tags/tag105.xml"/><Relationship Id="rId32" Type="http://schemas.openxmlformats.org/officeDocument/2006/relationships/tags" Target="../tags/tag104.xml"/><Relationship Id="rId31" Type="http://schemas.openxmlformats.org/officeDocument/2006/relationships/tags" Target="../tags/tag103.xml"/><Relationship Id="rId30" Type="http://schemas.openxmlformats.org/officeDocument/2006/relationships/tags" Target="../tags/tag102.xml"/><Relationship Id="rId3" Type="http://schemas.openxmlformats.org/officeDocument/2006/relationships/tags" Target="../tags/tag75.xml"/><Relationship Id="rId29" Type="http://schemas.openxmlformats.org/officeDocument/2006/relationships/tags" Target="../tags/tag101.xml"/><Relationship Id="rId28" Type="http://schemas.openxmlformats.org/officeDocument/2006/relationships/tags" Target="../tags/tag100.xml"/><Relationship Id="rId27" Type="http://schemas.openxmlformats.org/officeDocument/2006/relationships/tags" Target="../tags/tag99.xml"/><Relationship Id="rId26" Type="http://schemas.openxmlformats.org/officeDocument/2006/relationships/tags" Target="../tags/tag98.xml"/><Relationship Id="rId25" Type="http://schemas.openxmlformats.org/officeDocument/2006/relationships/tags" Target="../tags/tag97.xml"/><Relationship Id="rId24" Type="http://schemas.openxmlformats.org/officeDocument/2006/relationships/tags" Target="../tags/tag96.xml"/><Relationship Id="rId23" Type="http://schemas.openxmlformats.org/officeDocument/2006/relationships/tags" Target="../tags/tag95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4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10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342890" y="1974215"/>
            <a:ext cx="60452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+mn-ea"/>
              </a:rPr>
              <a:t>IOOI</a:t>
            </a:r>
            <a:r>
              <a:rPr lang="zh-CN" altLang="en-US" sz="44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+mn-ea"/>
              </a:rPr>
              <a:t>情绪蛋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R="0" lvl="0" indent="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+mn-ea"/>
              </a:rPr>
              <a:t>——</a:t>
            </a:r>
            <a:r>
              <a:rPr lang="zh-CN" altLang="en-US" sz="2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+mn-ea"/>
              </a:rPr>
              <a:t>基于</a:t>
            </a:r>
            <a:r>
              <a:rPr lang="en-US" altLang="zh-CN" sz="2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+mn-ea"/>
              </a:rPr>
              <a:t>AI</a:t>
            </a:r>
            <a:r>
              <a:rPr lang="zh-CN" altLang="en-US" sz="20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+mn-ea"/>
              </a:rPr>
              <a:t>大模型的青少年心理危机预防智能体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+mn-ea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5203825" y="3217545"/>
            <a:ext cx="582041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Intelligent agent for preventing adolescent psychological crisis based on AI big model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9" name="图片 18" descr="新模型图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9005" y="93345"/>
            <a:ext cx="9170035" cy="6838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1365" cy="6858635"/>
          </a:xfrm>
          <a:prstGeom prst="rect">
            <a:avLst/>
          </a:prstGeom>
          <a:solidFill>
            <a:srgbClr val="FED3CD">
              <a:alpha val="9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Oval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5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4" name="Oval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3" name="Oval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38990" cy="6858000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29360" y="1138555"/>
            <a:ext cx="1165860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使用流程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29360" y="2724150"/>
            <a:ext cx="272097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产品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功能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69670" y="4950460"/>
            <a:ext cx="272097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产品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作用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29360" y="5685790"/>
            <a:ext cx="272097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最终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目的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1"/>
            </p:custDataLst>
          </p:nvPr>
        </p:nvSpPr>
        <p:spPr>
          <a:xfrm>
            <a:off x="3661410" y="1137920"/>
            <a:ext cx="126682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使用前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6619240" y="1156335"/>
            <a:ext cx="126682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使用中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9467215" y="1156335"/>
            <a:ext cx="126682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使用后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4"/>
            </p:custDataLst>
          </p:nvPr>
        </p:nvSpPr>
        <p:spPr>
          <a:xfrm>
            <a:off x="4281170" y="4950460"/>
            <a:ext cx="125285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认识</a:t>
            </a:r>
            <a:r>
              <a:rPr lang="zh-CN" altLang="en-US">
                <a:sym typeface="+mn-ea"/>
              </a:rPr>
              <a:t>情绪</a:t>
            </a:r>
            <a:endParaRPr lang="zh-CN" altLang="en-US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5"/>
            </p:custDataLst>
          </p:nvPr>
        </p:nvSpPr>
        <p:spPr>
          <a:xfrm>
            <a:off x="8681085" y="4950460"/>
            <a:ext cx="125285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主动</a:t>
            </a:r>
            <a:r>
              <a:rPr lang="zh-CN" altLang="en-US">
                <a:sym typeface="+mn-ea"/>
              </a:rPr>
              <a:t>关怀</a:t>
            </a:r>
            <a:endParaRPr lang="zh-CN" altLang="en-US">
              <a:sym typeface="+mn-ea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962660" y="1070610"/>
            <a:ext cx="16738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>
            <p:custDataLst>
              <p:tags r:id="rId6"/>
            </p:custDataLst>
          </p:nvPr>
        </p:nvSpPr>
        <p:spPr>
          <a:xfrm>
            <a:off x="5679440" y="1071245"/>
            <a:ext cx="27127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>
            <p:custDataLst>
              <p:tags r:id="rId7"/>
            </p:custDataLst>
          </p:nvPr>
        </p:nvSpPr>
        <p:spPr>
          <a:xfrm>
            <a:off x="8524875" y="1071245"/>
            <a:ext cx="27254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>
            <p:custDataLst>
              <p:tags r:id="rId8"/>
            </p:custDataLst>
          </p:nvPr>
        </p:nvSpPr>
        <p:spPr>
          <a:xfrm>
            <a:off x="2808605" y="1065530"/>
            <a:ext cx="27254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962660" y="1783715"/>
            <a:ext cx="1673860" cy="2168525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962660" y="4869180"/>
            <a:ext cx="16738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962660" y="5621655"/>
            <a:ext cx="16738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9"/>
            </p:custDataLst>
          </p:nvPr>
        </p:nvSpPr>
        <p:spPr>
          <a:xfrm>
            <a:off x="2802890" y="1850390"/>
            <a:ext cx="2715895" cy="216852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29000"/>
            </a:schemeClr>
          </a:solidFill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>
            <p:custDataLst>
              <p:tags r:id="rId10"/>
            </p:custDataLst>
          </p:nvPr>
        </p:nvSpPr>
        <p:spPr>
          <a:xfrm>
            <a:off x="5676265" y="1850390"/>
            <a:ext cx="2715895" cy="216852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>
            <p:custDataLst>
              <p:tags r:id="rId11"/>
            </p:custDataLst>
          </p:nvPr>
        </p:nvSpPr>
        <p:spPr>
          <a:xfrm>
            <a:off x="8543925" y="1850390"/>
            <a:ext cx="2715895" cy="216852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2"/>
            </p:custDataLst>
          </p:nvPr>
        </p:nvSpPr>
        <p:spPr>
          <a:xfrm>
            <a:off x="2845435" y="4886960"/>
            <a:ext cx="39979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3"/>
            </p:custDataLst>
          </p:nvPr>
        </p:nvSpPr>
        <p:spPr>
          <a:xfrm>
            <a:off x="7004685" y="4886960"/>
            <a:ext cx="424561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4"/>
            </p:custDataLst>
          </p:nvPr>
        </p:nvSpPr>
        <p:spPr>
          <a:xfrm>
            <a:off x="2845435" y="5621655"/>
            <a:ext cx="8451850" cy="49657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5896610" y="2082165"/>
            <a:ext cx="2495550" cy="171069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②激活（面部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声纹录入）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③情绪检测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④引导语交互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⑤语音对话，动画交互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16"/>
            </p:custDataLst>
          </p:nvPr>
        </p:nvSpPr>
        <p:spPr>
          <a:xfrm>
            <a:off x="9307195" y="2250440"/>
            <a:ext cx="1845945" cy="193802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⑥数据分析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⑦阈值告警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⑧介入干预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17"/>
            </p:custDataLst>
          </p:nvPr>
        </p:nvSpPr>
        <p:spPr>
          <a:xfrm>
            <a:off x="3479800" y="2082165"/>
            <a:ext cx="2728595" cy="193802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1600">
                <a:sym typeface="+mn-ea"/>
              </a:rPr>
              <a:t>①角色导入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摸底问答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千人千面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   </a:t>
            </a:r>
            <a:r>
              <a:rPr lang="zh-CN" altLang="en-US" sz="1600">
                <a:sym typeface="+mn-ea"/>
              </a:rPr>
              <a:t>个性设置</a:t>
            </a:r>
            <a:endParaRPr lang="zh-CN" altLang="en-US" sz="16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600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6567805" y="5667375"/>
            <a:ext cx="125285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危机</a:t>
            </a:r>
            <a:r>
              <a:rPr lang="zh-CN" altLang="en-US">
                <a:sym typeface="+mn-ea"/>
              </a:rPr>
              <a:t>预防</a:t>
            </a:r>
            <a:endParaRPr lang="zh-CN" altLang="en-US">
              <a:sym typeface="+mn-ea"/>
            </a:endParaRPr>
          </a:p>
        </p:txBody>
      </p:sp>
      <p:cxnSp>
        <p:nvCxnSpPr>
          <p:cNvPr id="69" name="直接连接符 68"/>
          <p:cNvCxnSpPr/>
          <p:nvPr>
            <p:custDataLst>
              <p:tags r:id="rId19"/>
            </p:custDataLst>
          </p:nvPr>
        </p:nvCxnSpPr>
        <p:spPr>
          <a:xfrm>
            <a:off x="5502910" y="305117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20"/>
            </p:custDataLst>
          </p:nvPr>
        </p:nvCxnSpPr>
        <p:spPr>
          <a:xfrm>
            <a:off x="5518785" y="134048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21"/>
            </p:custDataLst>
          </p:nvPr>
        </p:nvCxnSpPr>
        <p:spPr>
          <a:xfrm>
            <a:off x="8385810" y="305117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>
            <p:custDataLst>
              <p:tags r:id="rId22"/>
            </p:custDataLst>
          </p:nvPr>
        </p:nvCxnSpPr>
        <p:spPr>
          <a:xfrm>
            <a:off x="8370570" y="134048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23"/>
            </p:custDataLst>
          </p:nvPr>
        </p:nvCxnSpPr>
        <p:spPr>
          <a:xfrm>
            <a:off x="2636520" y="134048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24"/>
            </p:custDataLst>
          </p:nvPr>
        </p:nvCxnSpPr>
        <p:spPr>
          <a:xfrm>
            <a:off x="2636520" y="3051175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5"/>
            </p:custDataLst>
          </p:nvPr>
        </p:nvCxnSpPr>
        <p:spPr>
          <a:xfrm>
            <a:off x="2634615" y="5142865"/>
            <a:ext cx="207010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>
            <p:custDataLst>
              <p:tags r:id="rId26"/>
            </p:custDataLst>
          </p:nvPr>
        </p:nvCxnSpPr>
        <p:spPr>
          <a:xfrm>
            <a:off x="2634615" y="5869940"/>
            <a:ext cx="207010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45" idx="2"/>
            <a:endCxn id="53" idx="0"/>
          </p:cNvCxnSpPr>
          <p:nvPr/>
        </p:nvCxnSpPr>
        <p:spPr>
          <a:xfrm>
            <a:off x="1799590" y="1567180"/>
            <a:ext cx="0" cy="216535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6" idx="2"/>
            <a:endCxn id="54" idx="0"/>
          </p:cNvCxnSpPr>
          <p:nvPr/>
        </p:nvCxnSpPr>
        <p:spPr>
          <a:xfrm>
            <a:off x="1799590" y="4667250"/>
            <a:ext cx="0" cy="20193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1799590" y="5346065"/>
            <a:ext cx="0" cy="28194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27"/>
            </p:custDataLst>
          </p:nvPr>
        </p:nvCxnSpPr>
        <p:spPr>
          <a:xfrm>
            <a:off x="6828155" y="5142865"/>
            <a:ext cx="176530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5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9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项目架构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0" name="textbox 24"/>
          <p:cNvSpPr/>
          <p:nvPr/>
        </p:nvSpPr>
        <p:spPr>
          <a:xfrm>
            <a:off x="1706880" y="165735"/>
            <a:ext cx="444436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Project architecture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9670" y="4251960"/>
            <a:ext cx="2720975" cy="368300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底层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逻辑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8"/>
            </p:custDataLst>
          </p:nvPr>
        </p:nvSpPr>
        <p:spPr>
          <a:xfrm>
            <a:off x="3366135" y="4251960"/>
            <a:ext cx="2338705" cy="337185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个性化模型训练</a:t>
            </a:r>
            <a:endParaRPr lang="zh-CN" altLang="en-US" sz="1600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62660" y="4170680"/>
            <a:ext cx="167386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29"/>
            </p:custDataLst>
          </p:nvPr>
        </p:nvCxnSpPr>
        <p:spPr>
          <a:xfrm>
            <a:off x="2634615" y="4444365"/>
            <a:ext cx="207010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799590" y="3952240"/>
            <a:ext cx="0" cy="20193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30"/>
            </p:custDataLst>
          </p:nvPr>
        </p:nvSpPr>
        <p:spPr>
          <a:xfrm>
            <a:off x="5692140" y="4170680"/>
            <a:ext cx="27127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31"/>
            </p:custDataLst>
          </p:nvPr>
        </p:nvSpPr>
        <p:spPr>
          <a:xfrm>
            <a:off x="8537575" y="4170680"/>
            <a:ext cx="27254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32"/>
            </p:custDataLst>
          </p:nvPr>
        </p:nvSpPr>
        <p:spPr>
          <a:xfrm>
            <a:off x="2821305" y="4164965"/>
            <a:ext cx="2725420" cy="496570"/>
          </a:xfrm>
          <a:prstGeom prst="roundRect">
            <a:avLst/>
          </a:prstGeom>
          <a:noFill/>
          <a:ln w="19050" cmpd="sng">
            <a:solidFill>
              <a:schemeClr val="accent4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>
            <p:custDataLst>
              <p:tags r:id="rId33"/>
            </p:custDataLst>
          </p:nvPr>
        </p:nvCxnSpPr>
        <p:spPr>
          <a:xfrm>
            <a:off x="5531485" y="4439920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34"/>
            </p:custDataLst>
          </p:nvPr>
        </p:nvCxnSpPr>
        <p:spPr>
          <a:xfrm>
            <a:off x="8383270" y="4439920"/>
            <a:ext cx="173355" cy="0"/>
          </a:xfrm>
          <a:prstGeom prst="line">
            <a:avLst/>
          </a:prstGeom>
          <a:ln w="1905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35"/>
            </p:custDataLst>
          </p:nvPr>
        </p:nvSpPr>
        <p:spPr>
          <a:xfrm>
            <a:off x="6289675" y="4251960"/>
            <a:ext cx="2338705" cy="337185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数据库样本构建</a:t>
            </a:r>
            <a:endParaRPr lang="zh-CN" altLang="en-US" sz="1600"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6"/>
            </p:custDataLst>
          </p:nvPr>
        </p:nvSpPr>
        <p:spPr>
          <a:xfrm>
            <a:off x="9060815" y="4251960"/>
            <a:ext cx="2338705" cy="337185"/>
          </a:xfrm>
          <a:prstGeom prst="rect">
            <a:avLst/>
          </a:prstGeom>
          <a:noFill/>
          <a:ln w="19050" cmpd="sng">
            <a:noFill/>
            <a:prstDash val="solid"/>
          </a:ln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流程引擎平台介入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482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APP 界面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1151890"/>
            <a:ext cx="2247900" cy="4429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465" y="2273300"/>
            <a:ext cx="2247900" cy="4429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582930"/>
            <a:ext cx="2247900" cy="4429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590" y="2006600"/>
            <a:ext cx="2035175" cy="4133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9" name="textbox 26"/>
          <p:cNvSpPr/>
          <p:nvPr/>
        </p:nvSpPr>
        <p:spPr>
          <a:xfrm>
            <a:off x="1214120" y="434340"/>
            <a:ext cx="3752850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altLang="en-US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未来展望：</a:t>
            </a:r>
            <a:r>
              <a:rPr lang="en-US" alt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APP</a:t>
            </a:r>
            <a:r>
              <a:rPr lang="zh-CN" altLang="en-US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设计</a:t>
            </a:r>
            <a:endParaRPr lang="zh-CN" altLang="en-US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10" name="textbox 24"/>
          <p:cNvSpPr/>
          <p:nvPr/>
        </p:nvSpPr>
        <p:spPr>
          <a:xfrm>
            <a:off x="1652270" y="218440"/>
            <a:ext cx="367982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Future</a:t>
            </a:r>
            <a:r>
              <a:rPr lang="zh-CN" alt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宋体" charset="0"/>
                <a:cs typeface="Eras Bold ITC" panose="020B0907030504020204"/>
              </a:rPr>
              <a:t>：</a:t>
            </a: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APP Design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" y="3810"/>
            <a:ext cx="12191365" cy="6854825"/>
          </a:xfrm>
          <a:prstGeom prst="rect">
            <a:avLst/>
          </a:prstGeom>
          <a:solidFill>
            <a:srgbClr val="FED3CD">
              <a:alpha val="9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80770" y="1630045"/>
            <a:ext cx="701548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Thanks</a:t>
            </a:r>
            <a:r>
              <a:rPr lang="zh-CN" altLang="en-US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  <a:latin typeface="微软雅黑" pitchFamily="34" charset="-122"/>
                <a:ea typeface="宋体" charset="0"/>
              </a:rPr>
              <a:t>！</a:t>
            </a:r>
            <a:endParaRPr lang="zh-CN" altLang="en-US" sz="4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  <a:latin typeface="微软雅黑" pitchFamily="34" charset="-122"/>
              <a:ea typeface="宋体" charset="0"/>
            </a:endParaRPr>
          </a:p>
        </p:txBody>
      </p:sp>
      <p:pic>
        <p:nvPicPr>
          <p:cNvPr id="64" name="图片 63" descr="新模型图5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 flipH="1">
            <a:off x="5403850" y="890270"/>
            <a:ext cx="7900670" cy="5878195"/>
          </a:xfrm>
          <a:prstGeom prst="rect">
            <a:avLst/>
          </a:prstGeom>
        </p:spPr>
      </p:pic>
      <p:sp>
        <p:nvSpPr>
          <p:cNvPr id="66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3" name="Oval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3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0" name="textbox 24"/>
          <p:cNvSpPr/>
          <p:nvPr>
            <p:custDataLst>
              <p:tags r:id="rId6"/>
            </p:custDataLst>
          </p:nvPr>
        </p:nvSpPr>
        <p:spPr>
          <a:xfrm>
            <a:off x="1652270" y="218440"/>
            <a:ext cx="367982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End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sp>
        <p:nvSpPr>
          <p:cNvPr id="9" name="textbox 26"/>
          <p:cNvSpPr/>
          <p:nvPr>
            <p:custDataLst>
              <p:tags r:id="rId7"/>
            </p:custDataLst>
          </p:nvPr>
        </p:nvSpPr>
        <p:spPr>
          <a:xfrm>
            <a:off x="1214120" y="434340"/>
            <a:ext cx="3752850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altLang="en-US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结束语</a:t>
            </a:r>
            <a:endParaRPr lang="zh-CN" altLang="en-US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482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5" name="图表 24" descr="7b0a202020202263686172745265734964223a202234363639393035220a7d0a"/>
          <p:cNvGraphicFramePr/>
          <p:nvPr/>
        </p:nvGraphicFramePr>
        <p:xfrm>
          <a:off x="3963035" y="1176655"/>
          <a:ext cx="7203440" cy="538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7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9" name="textbox 26"/>
          <p:cNvSpPr/>
          <p:nvPr/>
        </p:nvSpPr>
        <p:spPr>
          <a:xfrm>
            <a:off x="123825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28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前期调研</a:t>
            </a:r>
            <a:endParaRPr lang="zh-CN" sz="28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50" name="textbox 24"/>
          <p:cNvSpPr/>
          <p:nvPr/>
        </p:nvSpPr>
        <p:spPr>
          <a:xfrm>
            <a:off x="1652270" y="218440"/>
            <a:ext cx="367855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4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Preliminary research</a:t>
            </a:r>
            <a:endParaRPr lang="en-US" sz="24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49250" y="2328545"/>
            <a:ext cx="5174615" cy="1196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全国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12~17</a:t>
            </a:r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岁青春期女生存在心理健康问题人数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52475" y="3651250"/>
            <a:ext cx="42468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7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&gt;1500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万</a:t>
            </a:r>
            <a:endParaRPr lang="zh-CN" altLang="en-US" sz="72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38990" cy="688149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973455" y="90805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77" name="Oval 3"/>
          <p:cNvSpPr>
            <a:spLocks noChangeArrowheads="1"/>
          </p:cNvSpPr>
          <p:nvPr/>
        </p:nvSpPr>
        <p:spPr bwMode="auto">
          <a:xfrm>
            <a:off x="426720" y="191135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78" name="Oval 4"/>
          <p:cNvSpPr>
            <a:spLocks noChangeArrowheads="1"/>
          </p:cNvSpPr>
          <p:nvPr/>
        </p:nvSpPr>
        <p:spPr bwMode="auto">
          <a:xfrm>
            <a:off x="157480" y="414655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79" name="Oval 5"/>
          <p:cNvSpPr>
            <a:spLocks noChangeArrowheads="1"/>
          </p:cNvSpPr>
          <p:nvPr/>
        </p:nvSpPr>
        <p:spPr bwMode="auto">
          <a:xfrm>
            <a:off x="-55245" y="339725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08" name="textbox 108"/>
          <p:cNvSpPr/>
          <p:nvPr/>
        </p:nvSpPr>
        <p:spPr>
          <a:xfrm>
            <a:off x="1222375" y="422910"/>
            <a:ext cx="2081530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产品介绍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1849836" y="223840"/>
            <a:ext cx="380174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1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Product introduction</a:t>
            </a:r>
            <a:endParaRPr lang="en-US" sz="2800" dirty="0"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-480060" y="4439920"/>
            <a:ext cx="2598420" cy="7842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marL="0" indent="0" algn="r" eaLnBrk="1" latinLnBrk="0" hangingPunct="1">
              <a:lnSpc>
                <a:spcPct val="150000"/>
              </a:lnSpc>
            </a:pPr>
            <a:r>
              <a:rPr kumimoji="0" lang="zh-CN" altLang="en-US" b="1">
                <a:solidFill>
                  <a:srgbClr val="A9D25A"/>
                </a:solidFill>
                <a:latin typeface="微软雅黑" pitchFamily="34" charset="-122"/>
                <a:ea typeface="微软雅黑" pitchFamily="34" charset="-122"/>
              </a:rPr>
              <a:t>显示屏</a:t>
            </a:r>
            <a:endParaRPr kumimoji="0" lang="zh-CN" altLang="en-US" b="1">
              <a:solidFill>
                <a:srgbClr val="A9D25A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r" eaLnBrk="1" latinLnBrk="0" hangingPunct="1">
              <a:lnSpc>
                <a:spcPct val="150000"/>
              </a:lnSpc>
            </a:pPr>
            <a:r>
              <a:rPr kumimoji="0"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识别后，情绪小人显示</a:t>
            </a:r>
            <a:endParaRPr kumimoji="0"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121285" y="1823085"/>
            <a:ext cx="1996440" cy="12001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marL="0" indent="0" algn="r" eaLnBrk="1" latinLnBrk="0" hangingPunct="1">
              <a:lnSpc>
                <a:spcPct val="150000"/>
              </a:lnSpc>
            </a:pPr>
            <a:r>
              <a:rPr kumimoji="0" lang="zh-CN" altLang="en-US" sz="20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摄像头</a:t>
            </a:r>
            <a:endParaRPr kumimoji="0" lang="zh-CN" altLang="en-US" sz="16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r" eaLnBrk="1" latinLnBrk="0" hangingPunct="1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面部识别，抓取表情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并进行分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黑体" charset="-122"/>
                <a:ea typeface="黑体" charset="-122"/>
                <a:sym typeface="+mn-ea"/>
              </a:rPr>
              <a:t>析</a:t>
            </a:r>
            <a:endParaRPr kumimoji="0"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黑体" charset="-122"/>
              <a:ea typeface="黑体" charset="-122"/>
              <a:sym typeface="+mn-ea"/>
            </a:endParaRPr>
          </a:p>
        </p:txBody>
      </p:sp>
      <p:sp>
        <p:nvSpPr>
          <p:cNvPr id="16" name="Rectangle 34"/>
          <p:cNvSpPr>
            <a:spLocks noChangeArrowheads="1"/>
          </p:cNvSpPr>
          <p:nvPr/>
        </p:nvSpPr>
        <p:spPr bwMode="auto">
          <a:xfrm>
            <a:off x="5156200" y="4613275"/>
            <a:ext cx="1670685" cy="1377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pPr marL="0" indent="0" algn="l" eaLnBrk="1" latinLnBrk="0" hangingPunct="1">
              <a:lnSpc>
                <a:spcPct val="150000"/>
              </a:lnSpc>
            </a:pPr>
            <a:r>
              <a:rPr kumimoji="0" lang="zh-CN" altLang="en-US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启动按钮</a:t>
            </a:r>
            <a:endParaRPr kumimoji="0" lang="zh-CN" altLang="en-US" sz="16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l" eaLnBrk="1" latinLnBrk="0" hangingPunct="1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电源键，控制产品启动与关闭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51500" y="515620"/>
            <a:ext cx="7282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b="1">
                <a:solidFill>
                  <a:srgbClr val="EA5514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IOOI</a:t>
            </a:r>
            <a:endParaRPr lang="en-US" altLang="zh-CN" sz="4800" b="1">
              <a:solidFill>
                <a:srgbClr val="EA5514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algn="ctr"/>
            <a:r>
              <a:rPr lang="en-US" altLang="zh-CN" sz="1600" b="1">
                <a:solidFill>
                  <a:srgbClr val="EA5514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——为青春期女生提供一个有效的情绪管理工具</a:t>
            </a:r>
            <a:endParaRPr lang="en-US" altLang="zh-CN" sz="1600" b="1">
              <a:solidFill>
                <a:srgbClr val="EA5514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algn="ctr"/>
            <a:r>
              <a:rPr lang="en-US" altLang="zh-CN"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‘</a:t>
            </a:r>
            <a:r>
              <a:rPr lang="en-US" altLang="zh-CN" sz="3200" b="1">
                <a:solidFill>
                  <a:srgbClr val="EA5514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I</a:t>
            </a:r>
            <a:r>
              <a:rPr lang="en-US" altLang="zh-CN"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nside </a:t>
            </a:r>
            <a:r>
              <a:rPr lang="en-US" altLang="zh-CN" sz="3200" b="1">
                <a:solidFill>
                  <a:srgbClr val="EA5514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</a:t>
            </a:r>
            <a:r>
              <a:rPr lang="en-US" altLang="zh-CN"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ut </a:t>
            </a:r>
            <a:r>
              <a:rPr lang="en-US" altLang="zh-CN" sz="3200" b="1">
                <a:solidFill>
                  <a:srgbClr val="EA5514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</a:t>
            </a:r>
            <a:r>
              <a:rPr lang="en-US" altLang="zh-CN"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utside </a:t>
            </a:r>
            <a:r>
              <a:rPr lang="en-US" altLang="zh-CN" sz="3200" b="1">
                <a:solidFill>
                  <a:srgbClr val="EA5514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I</a:t>
            </a:r>
            <a:r>
              <a:rPr lang="en-US" altLang="zh-CN"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n‘</a:t>
            </a:r>
            <a:endParaRPr lang="zh-CN" altLang="en-US" sz="3200" b="1">
              <a:solidFill>
                <a:schemeClr val="tx1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919595" y="2182495"/>
            <a:ext cx="4917440" cy="3809365"/>
          </a:xfrm>
          <a:prstGeom prst="roundRect">
            <a:avLst/>
          </a:prstGeom>
          <a:solidFill>
            <a:srgbClr val="FAC767">
              <a:alpha val="16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Inside Out</a:t>
            </a:r>
            <a:r>
              <a:rPr lang="zh-CN" altLang="en-US"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：将青少年内心情绪可视化，认识情绪</a:t>
            </a:r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algn="ctr"/>
            <a:r>
              <a:rPr lang="en-US" altLang="zh-CN"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Outside In</a:t>
            </a:r>
            <a:r>
              <a:rPr lang="zh-CN" altLang="en-US"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：将外化情绪转化为个人成长的内在动力</a:t>
            </a:r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pic>
        <p:nvPicPr>
          <p:cNvPr id="3" name="图片 2" descr="111.2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845" y="767080"/>
            <a:ext cx="6419215" cy="48145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5352415" y="3185160"/>
            <a:ext cx="108585" cy="125476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2226945" y="2070735"/>
            <a:ext cx="1293495" cy="1333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988820" y="3841115"/>
            <a:ext cx="1539875" cy="492125"/>
          </a:xfrm>
          <a:prstGeom prst="line">
            <a:avLst/>
          </a:prstGeom>
          <a:ln w="6350" cap="flat" cmpd="sng" algn="ctr">
            <a:solidFill>
              <a:srgbClr val="92D05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6990" y="0"/>
            <a:ext cx="12238990" cy="6858000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54" name="组合 953"/>
          <p:cNvGrpSpPr/>
          <p:nvPr>
            <p:custDataLst>
              <p:tags r:id="rId1"/>
            </p:custDataLst>
          </p:nvPr>
        </p:nvGrpSpPr>
        <p:grpSpPr>
          <a:xfrm>
            <a:off x="1034415" y="1380490"/>
            <a:ext cx="10586720" cy="4253230"/>
            <a:chOff x="640409" y="2247900"/>
            <a:chExt cx="8068947" cy="3134637"/>
          </a:xfrm>
        </p:grpSpPr>
        <p:grpSp>
          <p:nvGrpSpPr>
            <p:cNvPr id="917" name="组合 916"/>
            <p:cNvGrpSpPr/>
            <p:nvPr/>
          </p:nvGrpSpPr>
          <p:grpSpPr>
            <a:xfrm>
              <a:off x="3435019" y="2247900"/>
              <a:ext cx="2488222" cy="3134637"/>
              <a:chOff x="3435019" y="2247900"/>
              <a:chExt cx="2488222" cy="3134637"/>
            </a:xfrm>
          </p:grpSpPr>
          <p:sp>
            <p:nvSpPr>
              <p:cNvPr id="201" name="任意多边形: 形状 200"/>
              <p:cNvSpPr/>
              <p:nvPr>
                <p:custDataLst>
                  <p:tags r:id="rId2"/>
                </p:custDataLst>
              </p:nvPr>
            </p:nvSpPr>
            <p:spPr>
              <a:xfrm>
                <a:off x="3893765" y="2247900"/>
                <a:ext cx="2029476" cy="2729798"/>
              </a:xfrm>
              <a:custGeom>
                <a:avLst/>
                <a:gdLst>
                  <a:gd name="connsiteX0" fmla="*/ 1452226 w 1580952"/>
                  <a:gd name="connsiteY0" fmla="*/ 2124074 h 2126499"/>
                  <a:gd name="connsiteX1" fmla="*/ 83988 w 1580952"/>
                  <a:gd name="connsiteY1" fmla="*/ 1829292 h 2126499"/>
                  <a:gd name="connsiteX2" fmla="*/ 0 w 1580952"/>
                  <a:gd name="connsiteY2" fmla="*/ 1725267 h 2126499"/>
                  <a:gd name="connsiteX3" fmla="*/ 0 w 1580952"/>
                  <a:gd name="connsiteY3" fmla="*/ 106438 h 2126499"/>
                  <a:gd name="connsiteX4" fmla="*/ 122963 w 1580952"/>
                  <a:gd name="connsiteY4" fmla="*/ 1315 h 2126499"/>
                  <a:gd name="connsiteX5" fmla="*/ 1491201 w 1580952"/>
                  <a:gd name="connsiteY5" fmla="*/ 215951 h 2126499"/>
                  <a:gd name="connsiteX6" fmla="*/ 1580953 w 1580952"/>
                  <a:gd name="connsiteY6" fmla="*/ 321074 h 2126499"/>
                  <a:gd name="connsiteX7" fmla="*/ 1580953 w 1580952"/>
                  <a:gd name="connsiteY7" fmla="*/ 2020049 h 2126499"/>
                  <a:gd name="connsiteX8" fmla="*/ 1452226 w 1580952"/>
                  <a:gd name="connsiteY8" fmla="*/ 2124074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2" h="2126499">
                    <a:moveTo>
                      <a:pt x="1452226" y="2124074"/>
                    </a:moveTo>
                    <a:lnTo>
                      <a:pt x="83988" y="1829292"/>
                    </a:lnTo>
                    <a:cubicBezTo>
                      <a:pt x="35132" y="1818862"/>
                      <a:pt x="0" y="1775495"/>
                      <a:pt x="0" y="1725267"/>
                    </a:cubicBezTo>
                    <a:lnTo>
                      <a:pt x="0" y="106438"/>
                    </a:lnTo>
                    <a:cubicBezTo>
                      <a:pt x="0" y="41113"/>
                      <a:pt x="58462" y="-8840"/>
                      <a:pt x="122963" y="1315"/>
                    </a:cubicBezTo>
                    <a:lnTo>
                      <a:pt x="1491201" y="215951"/>
                    </a:lnTo>
                    <a:cubicBezTo>
                      <a:pt x="1543076" y="224186"/>
                      <a:pt x="1580953" y="268650"/>
                      <a:pt x="1580953" y="321074"/>
                    </a:cubicBezTo>
                    <a:lnTo>
                      <a:pt x="1580953" y="2020049"/>
                    </a:lnTo>
                    <a:cubicBezTo>
                      <a:pt x="1580953" y="2087844"/>
                      <a:pt x="1518374" y="2138346"/>
                      <a:pt x="1452226" y="2124074"/>
                    </a:cubicBezTo>
                    <a:close/>
                  </a:path>
                </a:pathLst>
              </a:custGeom>
              <a:solidFill>
                <a:srgbClr val="FFA594"/>
              </a:solidFill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2" name="任意多边形: 形状 201"/>
              <p:cNvSpPr/>
              <p:nvPr>
                <p:custDataLst>
                  <p:tags r:id="rId3"/>
                </p:custDataLst>
              </p:nvPr>
            </p:nvSpPr>
            <p:spPr>
              <a:xfrm>
                <a:off x="3734506" y="2300751"/>
                <a:ext cx="2029477" cy="2729798"/>
              </a:xfrm>
              <a:custGeom>
                <a:avLst/>
                <a:gdLst>
                  <a:gd name="connsiteX0" fmla="*/ 128728 w 1580953"/>
                  <a:gd name="connsiteY0" fmla="*/ 2124074 h 2126499"/>
                  <a:gd name="connsiteX1" fmla="*/ 1496966 w 1580953"/>
                  <a:gd name="connsiteY1" fmla="*/ 1829292 h 2126499"/>
                  <a:gd name="connsiteX2" fmla="*/ 1580954 w 1580953"/>
                  <a:gd name="connsiteY2" fmla="*/ 1725267 h 2126499"/>
                  <a:gd name="connsiteX3" fmla="*/ 1580954 w 1580953"/>
                  <a:gd name="connsiteY3" fmla="*/ 106438 h 2126499"/>
                  <a:gd name="connsiteX4" fmla="*/ 1457991 w 1580953"/>
                  <a:gd name="connsiteY4" fmla="*/ 1315 h 2126499"/>
                  <a:gd name="connsiteX5" fmla="*/ 89753 w 1580953"/>
                  <a:gd name="connsiteY5" fmla="*/ 215951 h 2126499"/>
                  <a:gd name="connsiteX6" fmla="*/ 1 w 1580953"/>
                  <a:gd name="connsiteY6" fmla="*/ 321074 h 2126499"/>
                  <a:gd name="connsiteX7" fmla="*/ 1 w 1580953"/>
                  <a:gd name="connsiteY7" fmla="*/ 2020049 h 2126499"/>
                  <a:gd name="connsiteX8" fmla="*/ 128728 w 1580953"/>
                  <a:gd name="connsiteY8" fmla="*/ 2124074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3" h="2126499">
                    <a:moveTo>
                      <a:pt x="128728" y="2124074"/>
                    </a:moveTo>
                    <a:lnTo>
                      <a:pt x="1496966" y="1829292"/>
                    </a:lnTo>
                    <a:cubicBezTo>
                      <a:pt x="1545821" y="1818862"/>
                      <a:pt x="1580954" y="1775495"/>
                      <a:pt x="1580954" y="1725267"/>
                    </a:cubicBezTo>
                    <a:lnTo>
                      <a:pt x="1580954" y="106438"/>
                    </a:lnTo>
                    <a:cubicBezTo>
                      <a:pt x="1580954" y="41113"/>
                      <a:pt x="1522491" y="-8840"/>
                      <a:pt x="1457991" y="1315"/>
                    </a:cubicBezTo>
                    <a:lnTo>
                      <a:pt x="89753" y="215951"/>
                    </a:lnTo>
                    <a:cubicBezTo>
                      <a:pt x="37878" y="224186"/>
                      <a:pt x="1" y="268650"/>
                      <a:pt x="1" y="321074"/>
                    </a:cubicBezTo>
                    <a:lnTo>
                      <a:pt x="1" y="2020049"/>
                    </a:lnTo>
                    <a:cubicBezTo>
                      <a:pt x="-274" y="2087844"/>
                      <a:pt x="62306" y="2138346"/>
                      <a:pt x="128728" y="2124074"/>
                    </a:cubicBezTo>
                    <a:close/>
                  </a:path>
                </a:pathLst>
              </a:custGeom>
              <a:noFill/>
              <a:ln w="21024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05" name="任意多边形: 形状 204"/>
              <p:cNvSpPr/>
              <p:nvPr>
                <p:custDataLst>
                  <p:tags r:id="rId4"/>
                </p:custDataLst>
              </p:nvPr>
            </p:nvSpPr>
            <p:spPr>
              <a:xfrm>
                <a:off x="3435019" y="2652738"/>
                <a:ext cx="2029476" cy="2729798"/>
              </a:xfrm>
              <a:custGeom>
                <a:avLst/>
                <a:gdLst>
                  <a:gd name="connsiteX0" fmla="*/ 1580953 w 1580952"/>
                  <a:gd name="connsiteY0" fmla="*/ 106438 h 2126499"/>
                  <a:gd name="connsiteX1" fmla="*/ 1580953 w 1580952"/>
                  <a:gd name="connsiteY1" fmla="*/ 1725267 h 2126499"/>
                  <a:gd name="connsiteX2" fmla="*/ 1496965 w 1580952"/>
                  <a:gd name="connsiteY2" fmla="*/ 1829292 h 2126499"/>
                  <a:gd name="connsiteX3" fmla="*/ 128727 w 1580952"/>
                  <a:gd name="connsiteY3" fmla="*/ 2124074 h 2126499"/>
                  <a:gd name="connsiteX4" fmla="*/ 0 w 1580952"/>
                  <a:gd name="connsiteY4" fmla="*/ 2020049 h 2126499"/>
                  <a:gd name="connsiteX5" fmla="*/ 0 w 1580952"/>
                  <a:gd name="connsiteY5" fmla="*/ 321074 h 2126499"/>
                  <a:gd name="connsiteX6" fmla="*/ 90026 w 1580952"/>
                  <a:gd name="connsiteY6" fmla="*/ 215951 h 2126499"/>
                  <a:gd name="connsiteX7" fmla="*/ 1458264 w 1580952"/>
                  <a:gd name="connsiteY7" fmla="*/ 1315 h 2126499"/>
                  <a:gd name="connsiteX8" fmla="*/ 1580953 w 1580952"/>
                  <a:gd name="connsiteY8" fmla="*/ 106438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2" h="2126499">
                    <a:moveTo>
                      <a:pt x="1580953" y="106438"/>
                    </a:moveTo>
                    <a:lnTo>
                      <a:pt x="1580953" y="1725267"/>
                    </a:lnTo>
                    <a:cubicBezTo>
                      <a:pt x="1580953" y="1775495"/>
                      <a:pt x="1546095" y="1818588"/>
                      <a:pt x="1496965" y="1829292"/>
                    </a:cubicBezTo>
                    <a:lnTo>
                      <a:pt x="128727" y="2124074"/>
                    </a:lnTo>
                    <a:cubicBezTo>
                      <a:pt x="62579" y="2138346"/>
                      <a:pt x="0" y="2087844"/>
                      <a:pt x="0" y="2020049"/>
                    </a:cubicBezTo>
                    <a:lnTo>
                      <a:pt x="0" y="321074"/>
                    </a:lnTo>
                    <a:cubicBezTo>
                      <a:pt x="0" y="268650"/>
                      <a:pt x="38152" y="224186"/>
                      <a:pt x="90026" y="215951"/>
                    </a:cubicBezTo>
                    <a:lnTo>
                      <a:pt x="1458264" y="1315"/>
                    </a:lnTo>
                    <a:cubicBezTo>
                      <a:pt x="1522765" y="-8840"/>
                      <a:pt x="1580953" y="41113"/>
                      <a:pt x="1580953" y="1064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5" cap="flat">
                <a:noFill/>
                <a:prstDash val="solid"/>
                <a:miter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59" name="任意多边形: 形状 358"/>
              <p:cNvSpPr/>
              <p:nvPr>
                <p:custDataLst>
                  <p:tags r:id="rId5"/>
                </p:custDataLst>
              </p:nvPr>
            </p:nvSpPr>
            <p:spPr>
              <a:xfrm>
                <a:off x="3435019" y="4839991"/>
                <a:ext cx="2029476" cy="542546"/>
              </a:xfrm>
              <a:custGeom>
                <a:avLst/>
                <a:gdLst>
                  <a:gd name="connsiteX0" fmla="*/ 1580953 w 1580952"/>
                  <a:gd name="connsiteY0" fmla="*/ 0 h 422641"/>
                  <a:gd name="connsiteX1" fmla="*/ 1580953 w 1580952"/>
                  <a:gd name="connsiteY1" fmla="*/ 21409 h 422641"/>
                  <a:gd name="connsiteX2" fmla="*/ 1496965 w 1580952"/>
                  <a:gd name="connsiteY2" fmla="*/ 125433 h 422641"/>
                  <a:gd name="connsiteX3" fmla="*/ 128727 w 1580952"/>
                  <a:gd name="connsiteY3" fmla="*/ 420215 h 422641"/>
                  <a:gd name="connsiteX4" fmla="*/ 0 w 1580952"/>
                  <a:gd name="connsiteY4" fmla="*/ 316190 h 422641"/>
                  <a:gd name="connsiteX5" fmla="*/ 0 w 1580952"/>
                  <a:gd name="connsiteY5" fmla="*/ 0 h 422641"/>
                  <a:gd name="connsiteX6" fmla="*/ 1580953 w 1580952"/>
                  <a:gd name="connsiteY6" fmla="*/ 0 h 422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0952" h="422641">
                    <a:moveTo>
                      <a:pt x="1580953" y="0"/>
                    </a:moveTo>
                    <a:lnTo>
                      <a:pt x="1580953" y="21409"/>
                    </a:lnTo>
                    <a:cubicBezTo>
                      <a:pt x="1580953" y="71637"/>
                      <a:pt x="1546095" y="114729"/>
                      <a:pt x="1496965" y="125433"/>
                    </a:cubicBezTo>
                    <a:lnTo>
                      <a:pt x="128727" y="420215"/>
                    </a:lnTo>
                    <a:cubicBezTo>
                      <a:pt x="62579" y="434488"/>
                      <a:pt x="0" y="383985"/>
                      <a:pt x="0" y="316190"/>
                    </a:cubicBezTo>
                    <a:lnTo>
                      <a:pt x="0" y="0"/>
                    </a:lnTo>
                    <a:lnTo>
                      <a:pt x="1580953" y="0"/>
                    </a:lnTo>
                    <a:close/>
                  </a:path>
                </a:pathLst>
              </a:custGeom>
              <a:solidFill>
                <a:srgbClr val="FFA594"/>
              </a:solidFill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360" name="图形 4"/>
              <p:cNvGrpSpPr/>
              <p:nvPr/>
            </p:nvGrpSpPr>
            <p:grpSpPr>
              <a:xfrm>
                <a:off x="3604142" y="4926313"/>
                <a:ext cx="754006" cy="294908"/>
                <a:chOff x="2969501" y="4950941"/>
                <a:chExt cx="587367" cy="229732"/>
              </a:xfrm>
              <a:solidFill>
                <a:schemeClr val="bg1"/>
              </a:solidFill>
            </p:grpSpPr>
            <p:sp>
              <p:nvSpPr>
                <p:cNvPr id="361" name="任意多边形: 形状 36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969501" y="5001169"/>
                  <a:ext cx="76851" cy="129654"/>
                </a:xfrm>
                <a:custGeom>
                  <a:avLst/>
                  <a:gdLst>
                    <a:gd name="connsiteX0" fmla="*/ 17841 w 76851"/>
                    <a:gd name="connsiteY0" fmla="*/ 125433 h 129654"/>
                    <a:gd name="connsiteX1" fmla="*/ 4666 w 76851"/>
                    <a:gd name="connsiteY1" fmla="*/ 112258 h 129654"/>
                    <a:gd name="connsiteX2" fmla="*/ 0 w 76851"/>
                    <a:gd name="connsiteY2" fmla="*/ 92222 h 129654"/>
                    <a:gd name="connsiteX3" fmla="*/ 0 w 76851"/>
                    <a:gd name="connsiteY3" fmla="*/ 91124 h 129654"/>
                    <a:gd name="connsiteX4" fmla="*/ 22781 w 76851"/>
                    <a:gd name="connsiteY4" fmla="*/ 91124 h 129654"/>
                    <a:gd name="connsiteX5" fmla="*/ 22781 w 76851"/>
                    <a:gd name="connsiteY5" fmla="*/ 92222 h 129654"/>
                    <a:gd name="connsiteX6" fmla="*/ 26898 w 76851"/>
                    <a:gd name="connsiteY6" fmla="*/ 104848 h 129654"/>
                    <a:gd name="connsiteX7" fmla="*/ 38152 w 76851"/>
                    <a:gd name="connsiteY7" fmla="*/ 109514 h 129654"/>
                    <a:gd name="connsiteX8" fmla="*/ 49405 w 76851"/>
                    <a:gd name="connsiteY8" fmla="*/ 105122 h 129654"/>
                    <a:gd name="connsiteX9" fmla="*/ 53522 w 76851"/>
                    <a:gd name="connsiteY9" fmla="*/ 93045 h 129654"/>
                    <a:gd name="connsiteX10" fmla="*/ 51052 w 76851"/>
                    <a:gd name="connsiteY10" fmla="*/ 84811 h 129654"/>
                    <a:gd name="connsiteX11" fmla="*/ 45013 w 76851"/>
                    <a:gd name="connsiteY11" fmla="*/ 79597 h 129654"/>
                    <a:gd name="connsiteX12" fmla="*/ 34583 w 76851"/>
                    <a:gd name="connsiteY12" fmla="*/ 75205 h 129654"/>
                    <a:gd name="connsiteX13" fmla="*/ 33760 w 76851"/>
                    <a:gd name="connsiteY13" fmla="*/ 74930 h 129654"/>
                    <a:gd name="connsiteX14" fmla="*/ 32937 w 76851"/>
                    <a:gd name="connsiteY14" fmla="*/ 74656 h 129654"/>
                    <a:gd name="connsiteX15" fmla="*/ 32387 w 76851"/>
                    <a:gd name="connsiteY15" fmla="*/ 74382 h 129654"/>
                    <a:gd name="connsiteX16" fmla="*/ 31839 w 76851"/>
                    <a:gd name="connsiteY16" fmla="*/ 74107 h 129654"/>
                    <a:gd name="connsiteX17" fmla="*/ 16743 w 76851"/>
                    <a:gd name="connsiteY17" fmla="*/ 66971 h 129654"/>
                    <a:gd name="connsiteX18" fmla="*/ 6313 w 76851"/>
                    <a:gd name="connsiteY18" fmla="*/ 55717 h 129654"/>
                    <a:gd name="connsiteX19" fmla="*/ 2196 w 76851"/>
                    <a:gd name="connsiteY19" fmla="*/ 37054 h 129654"/>
                    <a:gd name="connsiteX20" fmla="*/ 6587 w 76851"/>
                    <a:gd name="connsiteY20" fmla="*/ 17291 h 129654"/>
                    <a:gd name="connsiteX21" fmla="*/ 18939 w 76851"/>
                    <a:gd name="connsiteY21" fmla="*/ 4391 h 129654"/>
                    <a:gd name="connsiteX22" fmla="*/ 37877 w 76851"/>
                    <a:gd name="connsiteY22" fmla="*/ 0 h 129654"/>
                    <a:gd name="connsiteX23" fmla="*/ 56815 w 76851"/>
                    <a:gd name="connsiteY23" fmla="*/ 4117 h 129654"/>
                    <a:gd name="connsiteX24" fmla="*/ 69167 w 76851"/>
                    <a:gd name="connsiteY24" fmla="*/ 16194 h 129654"/>
                    <a:gd name="connsiteX25" fmla="*/ 73284 w 76851"/>
                    <a:gd name="connsiteY25" fmla="*/ 35132 h 129654"/>
                    <a:gd name="connsiteX26" fmla="*/ 73284 w 76851"/>
                    <a:gd name="connsiteY26" fmla="*/ 35956 h 129654"/>
                    <a:gd name="connsiteX27" fmla="*/ 50503 w 76851"/>
                    <a:gd name="connsiteY27" fmla="*/ 35956 h 129654"/>
                    <a:gd name="connsiteX28" fmla="*/ 50503 w 76851"/>
                    <a:gd name="connsiteY28" fmla="*/ 34858 h 129654"/>
                    <a:gd name="connsiteX29" fmla="*/ 47209 w 76851"/>
                    <a:gd name="connsiteY29" fmla="*/ 24153 h 129654"/>
                    <a:gd name="connsiteX30" fmla="*/ 37877 w 76851"/>
                    <a:gd name="connsiteY30" fmla="*/ 20311 h 129654"/>
                    <a:gd name="connsiteX31" fmla="*/ 28545 w 76851"/>
                    <a:gd name="connsiteY31" fmla="*/ 24428 h 129654"/>
                    <a:gd name="connsiteX32" fmla="*/ 25251 w 76851"/>
                    <a:gd name="connsiteY32" fmla="*/ 36230 h 129654"/>
                    <a:gd name="connsiteX33" fmla="*/ 27447 w 76851"/>
                    <a:gd name="connsiteY33" fmla="*/ 44739 h 129654"/>
                    <a:gd name="connsiteX34" fmla="*/ 33485 w 76851"/>
                    <a:gd name="connsiteY34" fmla="*/ 49954 h 129654"/>
                    <a:gd name="connsiteX35" fmla="*/ 43092 w 76851"/>
                    <a:gd name="connsiteY35" fmla="*/ 53796 h 129654"/>
                    <a:gd name="connsiteX36" fmla="*/ 43641 w 76851"/>
                    <a:gd name="connsiteY36" fmla="*/ 54071 h 129654"/>
                    <a:gd name="connsiteX37" fmla="*/ 44190 w 76851"/>
                    <a:gd name="connsiteY37" fmla="*/ 54345 h 129654"/>
                    <a:gd name="connsiteX38" fmla="*/ 44464 w 76851"/>
                    <a:gd name="connsiteY38" fmla="*/ 54345 h 129654"/>
                    <a:gd name="connsiteX39" fmla="*/ 44739 w 76851"/>
                    <a:gd name="connsiteY39" fmla="*/ 54345 h 129654"/>
                    <a:gd name="connsiteX40" fmla="*/ 61207 w 76851"/>
                    <a:gd name="connsiteY40" fmla="*/ 61207 h 129654"/>
                    <a:gd name="connsiteX41" fmla="*/ 72186 w 76851"/>
                    <a:gd name="connsiteY41" fmla="*/ 72186 h 129654"/>
                    <a:gd name="connsiteX42" fmla="*/ 76852 w 76851"/>
                    <a:gd name="connsiteY42" fmla="*/ 92771 h 129654"/>
                    <a:gd name="connsiteX43" fmla="*/ 72186 w 76851"/>
                    <a:gd name="connsiteY43" fmla="*/ 112533 h 129654"/>
                    <a:gd name="connsiteX44" fmla="*/ 59011 w 76851"/>
                    <a:gd name="connsiteY44" fmla="*/ 125159 h 129654"/>
                    <a:gd name="connsiteX45" fmla="*/ 38700 w 76851"/>
                    <a:gd name="connsiteY45" fmla="*/ 129550 h 129654"/>
                    <a:gd name="connsiteX46" fmla="*/ 17841 w 76851"/>
                    <a:gd name="connsiteY46" fmla="*/ 125433 h 129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76851" h="129654">
                      <a:moveTo>
                        <a:pt x="17841" y="125433"/>
                      </a:moveTo>
                      <a:cubicBezTo>
                        <a:pt x="12077" y="122414"/>
                        <a:pt x="7685" y="118023"/>
                        <a:pt x="4666" y="112258"/>
                      </a:cubicBezTo>
                      <a:cubicBezTo>
                        <a:pt x="1647" y="106495"/>
                        <a:pt x="0" y="99907"/>
                        <a:pt x="0" y="92222"/>
                      </a:cubicBezTo>
                      <a:lnTo>
                        <a:pt x="0" y="91124"/>
                      </a:lnTo>
                      <a:lnTo>
                        <a:pt x="22781" y="91124"/>
                      </a:lnTo>
                      <a:lnTo>
                        <a:pt x="22781" y="92222"/>
                      </a:lnTo>
                      <a:cubicBezTo>
                        <a:pt x="22781" y="97712"/>
                        <a:pt x="24153" y="101829"/>
                        <a:pt x="26898" y="104848"/>
                      </a:cubicBezTo>
                      <a:cubicBezTo>
                        <a:pt x="29643" y="107867"/>
                        <a:pt x="33211" y="109514"/>
                        <a:pt x="38152" y="109514"/>
                      </a:cubicBezTo>
                      <a:cubicBezTo>
                        <a:pt x="42817" y="109514"/>
                        <a:pt x="46660" y="108141"/>
                        <a:pt x="49405" y="105122"/>
                      </a:cubicBezTo>
                      <a:cubicBezTo>
                        <a:pt x="52149" y="102103"/>
                        <a:pt x="53522" y="98260"/>
                        <a:pt x="53522" y="93045"/>
                      </a:cubicBezTo>
                      <a:cubicBezTo>
                        <a:pt x="53522" y="89752"/>
                        <a:pt x="52698" y="87007"/>
                        <a:pt x="51052" y="84811"/>
                      </a:cubicBezTo>
                      <a:cubicBezTo>
                        <a:pt x="49405" y="82616"/>
                        <a:pt x="47483" y="80969"/>
                        <a:pt x="45013" y="79597"/>
                      </a:cubicBezTo>
                      <a:cubicBezTo>
                        <a:pt x="42543" y="78224"/>
                        <a:pt x="39249" y="76852"/>
                        <a:pt x="34583" y="75205"/>
                      </a:cubicBezTo>
                      <a:cubicBezTo>
                        <a:pt x="34309" y="75205"/>
                        <a:pt x="34034" y="74930"/>
                        <a:pt x="33760" y="74930"/>
                      </a:cubicBezTo>
                      <a:cubicBezTo>
                        <a:pt x="33485" y="74930"/>
                        <a:pt x="33211" y="74656"/>
                        <a:pt x="32937" y="74656"/>
                      </a:cubicBezTo>
                      <a:cubicBezTo>
                        <a:pt x="32662" y="74656"/>
                        <a:pt x="32387" y="74382"/>
                        <a:pt x="32387" y="74382"/>
                      </a:cubicBezTo>
                      <a:cubicBezTo>
                        <a:pt x="32113" y="74382"/>
                        <a:pt x="31839" y="74107"/>
                        <a:pt x="31839" y="74107"/>
                      </a:cubicBezTo>
                      <a:cubicBezTo>
                        <a:pt x="25800" y="71911"/>
                        <a:pt x="20860" y="69441"/>
                        <a:pt x="16743" y="66971"/>
                      </a:cubicBezTo>
                      <a:cubicBezTo>
                        <a:pt x="12626" y="64501"/>
                        <a:pt x="9057" y="60658"/>
                        <a:pt x="6313" y="55717"/>
                      </a:cubicBezTo>
                      <a:cubicBezTo>
                        <a:pt x="3568" y="50777"/>
                        <a:pt x="2196" y="44739"/>
                        <a:pt x="2196" y="37054"/>
                      </a:cubicBezTo>
                      <a:cubicBezTo>
                        <a:pt x="2196" y="29368"/>
                        <a:pt x="3568" y="22781"/>
                        <a:pt x="6587" y="17291"/>
                      </a:cubicBezTo>
                      <a:cubicBezTo>
                        <a:pt x="9332" y="11802"/>
                        <a:pt x="13449" y="7411"/>
                        <a:pt x="18939" y="4391"/>
                      </a:cubicBezTo>
                      <a:cubicBezTo>
                        <a:pt x="24153" y="1372"/>
                        <a:pt x="30466" y="0"/>
                        <a:pt x="37877" y="0"/>
                      </a:cubicBezTo>
                      <a:cubicBezTo>
                        <a:pt x="45288" y="0"/>
                        <a:pt x="51600" y="1372"/>
                        <a:pt x="56815" y="4117"/>
                      </a:cubicBezTo>
                      <a:cubicBezTo>
                        <a:pt x="62030" y="6862"/>
                        <a:pt x="66147" y="10979"/>
                        <a:pt x="69167" y="16194"/>
                      </a:cubicBezTo>
                      <a:cubicBezTo>
                        <a:pt x="71911" y="21409"/>
                        <a:pt x="73284" y="27722"/>
                        <a:pt x="73284" y="35132"/>
                      </a:cubicBezTo>
                      <a:lnTo>
                        <a:pt x="73284" y="35956"/>
                      </a:lnTo>
                      <a:lnTo>
                        <a:pt x="50503" y="35956"/>
                      </a:lnTo>
                      <a:lnTo>
                        <a:pt x="50503" y="34858"/>
                      </a:lnTo>
                      <a:cubicBezTo>
                        <a:pt x="50503" y="30192"/>
                        <a:pt x="49405" y="26624"/>
                        <a:pt x="47209" y="24153"/>
                      </a:cubicBezTo>
                      <a:cubicBezTo>
                        <a:pt x="45013" y="21683"/>
                        <a:pt x="41719" y="20311"/>
                        <a:pt x="37877" y="20311"/>
                      </a:cubicBezTo>
                      <a:cubicBezTo>
                        <a:pt x="33760" y="20311"/>
                        <a:pt x="30741" y="21683"/>
                        <a:pt x="28545" y="24428"/>
                      </a:cubicBezTo>
                      <a:cubicBezTo>
                        <a:pt x="26349" y="27172"/>
                        <a:pt x="25251" y="31289"/>
                        <a:pt x="25251" y="36230"/>
                      </a:cubicBezTo>
                      <a:cubicBezTo>
                        <a:pt x="25251" y="39798"/>
                        <a:pt x="26075" y="42543"/>
                        <a:pt x="27447" y="44739"/>
                      </a:cubicBezTo>
                      <a:cubicBezTo>
                        <a:pt x="29094" y="46934"/>
                        <a:pt x="31015" y="48581"/>
                        <a:pt x="33485" y="49954"/>
                      </a:cubicBezTo>
                      <a:cubicBezTo>
                        <a:pt x="35956" y="51326"/>
                        <a:pt x="39249" y="52424"/>
                        <a:pt x="43092" y="53796"/>
                      </a:cubicBezTo>
                      <a:cubicBezTo>
                        <a:pt x="43366" y="53796"/>
                        <a:pt x="43366" y="54071"/>
                        <a:pt x="43641" y="54071"/>
                      </a:cubicBezTo>
                      <a:cubicBezTo>
                        <a:pt x="43915" y="54071"/>
                        <a:pt x="44190" y="54071"/>
                        <a:pt x="44190" y="54345"/>
                      </a:cubicBezTo>
                      <a:cubicBezTo>
                        <a:pt x="44190" y="54345"/>
                        <a:pt x="44464" y="54345"/>
                        <a:pt x="44464" y="54345"/>
                      </a:cubicBezTo>
                      <a:cubicBezTo>
                        <a:pt x="44739" y="54345"/>
                        <a:pt x="44739" y="54345"/>
                        <a:pt x="44739" y="54345"/>
                      </a:cubicBezTo>
                      <a:cubicBezTo>
                        <a:pt x="51600" y="56541"/>
                        <a:pt x="57090" y="58737"/>
                        <a:pt x="61207" y="61207"/>
                      </a:cubicBezTo>
                      <a:cubicBezTo>
                        <a:pt x="65324" y="63403"/>
                        <a:pt x="69167" y="67245"/>
                        <a:pt x="72186" y="72186"/>
                      </a:cubicBezTo>
                      <a:cubicBezTo>
                        <a:pt x="75205" y="77126"/>
                        <a:pt x="76852" y="83988"/>
                        <a:pt x="76852" y="92771"/>
                      </a:cubicBezTo>
                      <a:cubicBezTo>
                        <a:pt x="76852" y="100456"/>
                        <a:pt x="75205" y="107044"/>
                        <a:pt x="72186" y="112533"/>
                      </a:cubicBezTo>
                      <a:cubicBezTo>
                        <a:pt x="69167" y="118023"/>
                        <a:pt x="64775" y="122414"/>
                        <a:pt x="59011" y="125159"/>
                      </a:cubicBezTo>
                      <a:cubicBezTo>
                        <a:pt x="53247" y="128178"/>
                        <a:pt x="46660" y="129550"/>
                        <a:pt x="38700" y="129550"/>
                      </a:cubicBezTo>
                      <a:cubicBezTo>
                        <a:pt x="30466" y="130099"/>
                        <a:pt x="23604" y="128452"/>
                        <a:pt x="17841" y="125433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2" name="任意多边形: 形状 36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3055410" y="4966860"/>
                  <a:ext cx="54619" cy="163310"/>
                </a:xfrm>
                <a:custGeom>
                  <a:avLst/>
                  <a:gdLst>
                    <a:gd name="connsiteX0" fmla="*/ 0 w 54619"/>
                    <a:gd name="connsiteY0" fmla="*/ 36779 h 163310"/>
                    <a:gd name="connsiteX1" fmla="*/ 54345 w 54619"/>
                    <a:gd name="connsiteY1" fmla="*/ 36779 h 163310"/>
                    <a:gd name="connsiteX2" fmla="*/ 54345 w 54619"/>
                    <a:gd name="connsiteY2" fmla="*/ 58737 h 163310"/>
                    <a:gd name="connsiteX3" fmla="*/ 0 w 54619"/>
                    <a:gd name="connsiteY3" fmla="*/ 58737 h 163310"/>
                    <a:gd name="connsiteX4" fmla="*/ 0 w 54619"/>
                    <a:gd name="connsiteY4" fmla="*/ 36779 h 163310"/>
                    <a:gd name="connsiteX5" fmla="*/ 20037 w 54619"/>
                    <a:gd name="connsiteY5" fmla="*/ 154801 h 163310"/>
                    <a:gd name="connsiteX6" fmla="*/ 12900 w 54619"/>
                    <a:gd name="connsiteY6" fmla="*/ 129825 h 163310"/>
                    <a:gd name="connsiteX7" fmla="*/ 12900 w 54619"/>
                    <a:gd name="connsiteY7" fmla="*/ 0 h 163310"/>
                    <a:gd name="connsiteX8" fmla="*/ 35956 w 54619"/>
                    <a:gd name="connsiteY8" fmla="*/ 0 h 163310"/>
                    <a:gd name="connsiteX9" fmla="*/ 35956 w 54619"/>
                    <a:gd name="connsiteY9" fmla="*/ 129825 h 163310"/>
                    <a:gd name="connsiteX10" fmla="*/ 38426 w 54619"/>
                    <a:gd name="connsiteY10" fmla="*/ 138333 h 163310"/>
                    <a:gd name="connsiteX11" fmla="*/ 45288 w 54619"/>
                    <a:gd name="connsiteY11" fmla="*/ 141353 h 163310"/>
                    <a:gd name="connsiteX12" fmla="*/ 54620 w 54619"/>
                    <a:gd name="connsiteY12" fmla="*/ 141353 h 163310"/>
                    <a:gd name="connsiteX13" fmla="*/ 54620 w 54619"/>
                    <a:gd name="connsiteY13" fmla="*/ 163310 h 163310"/>
                    <a:gd name="connsiteX14" fmla="*/ 42818 w 54619"/>
                    <a:gd name="connsiteY14" fmla="*/ 163310 h 163310"/>
                    <a:gd name="connsiteX15" fmla="*/ 20037 w 54619"/>
                    <a:gd name="connsiteY15" fmla="*/ 154801 h 163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619" h="163310">
                      <a:moveTo>
                        <a:pt x="0" y="36779"/>
                      </a:moveTo>
                      <a:lnTo>
                        <a:pt x="54345" y="36779"/>
                      </a:lnTo>
                      <a:lnTo>
                        <a:pt x="54345" y="58737"/>
                      </a:lnTo>
                      <a:lnTo>
                        <a:pt x="0" y="58737"/>
                      </a:lnTo>
                      <a:lnTo>
                        <a:pt x="0" y="36779"/>
                      </a:lnTo>
                      <a:close/>
                      <a:moveTo>
                        <a:pt x="20037" y="154801"/>
                      </a:moveTo>
                      <a:cubicBezTo>
                        <a:pt x="15371" y="149312"/>
                        <a:pt x="12900" y="140803"/>
                        <a:pt x="12900" y="129825"/>
                      </a:cubicBezTo>
                      <a:lnTo>
                        <a:pt x="12900" y="0"/>
                      </a:lnTo>
                      <a:lnTo>
                        <a:pt x="35956" y="0"/>
                      </a:lnTo>
                      <a:lnTo>
                        <a:pt x="35956" y="129825"/>
                      </a:lnTo>
                      <a:cubicBezTo>
                        <a:pt x="35956" y="133393"/>
                        <a:pt x="36779" y="136412"/>
                        <a:pt x="38426" y="138333"/>
                      </a:cubicBezTo>
                      <a:cubicBezTo>
                        <a:pt x="40073" y="140255"/>
                        <a:pt x="42269" y="141353"/>
                        <a:pt x="45288" y="141353"/>
                      </a:cubicBezTo>
                      <a:lnTo>
                        <a:pt x="54620" y="141353"/>
                      </a:lnTo>
                      <a:lnTo>
                        <a:pt x="54620" y="163310"/>
                      </a:lnTo>
                      <a:lnTo>
                        <a:pt x="42818" y="163310"/>
                      </a:lnTo>
                      <a:cubicBezTo>
                        <a:pt x="32388" y="163310"/>
                        <a:pt x="24977" y="160291"/>
                        <a:pt x="20037" y="154801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3" name="任意多边形: 形状 36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3127870" y="5001444"/>
                  <a:ext cx="74930" cy="129824"/>
                </a:xfrm>
                <a:custGeom>
                  <a:avLst/>
                  <a:gdLst>
                    <a:gd name="connsiteX0" fmla="*/ 17841 w 74930"/>
                    <a:gd name="connsiteY0" fmla="*/ 124884 h 129824"/>
                    <a:gd name="connsiteX1" fmla="*/ 4666 w 74930"/>
                    <a:gd name="connsiteY1" fmla="*/ 110612 h 129824"/>
                    <a:gd name="connsiteX2" fmla="*/ 0 w 74930"/>
                    <a:gd name="connsiteY2" fmla="*/ 88105 h 129824"/>
                    <a:gd name="connsiteX3" fmla="*/ 0 w 74930"/>
                    <a:gd name="connsiteY3" fmla="*/ 44190 h 129824"/>
                    <a:gd name="connsiteX4" fmla="*/ 4391 w 74930"/>
                    <a:gd name="connsiteY4" fmla="*/ 20311 h 129824"/>
                    <a:gd name="connsiteX5" fmla="*/ 17292 w 74930"/>
                    <a:gd name="connsiteY5" fmla="*/ 5215 h 129824"/>
                    <a:gd name="connsiteX6" fmla="*/ 37328 w 74930"/>
                    <a:gd name="connsiteY6" fmla="*/ 0 h 129824"/>
                    <a:gd name="connsiteX7" fmla="*/ 57639 w 74930"/>
                    <a:gd name="connsiteY7" fmla="*/ 4666 h 129824"/>
                    <a:gd name="connsiteX8" fmla="*/ 70539 w 74930"/>
                    <a:gd name="connsiteY8" fmla="*/ 18664 h 129824"/>
                    <a:gd name="connsiteX9" fmla="*/ 74931 w 74930"/>
                    <a:gd name="connsiteY9" fmla="*/ 40896 h 129824"/>
                    <a:gd name="connsiteX10" fmla="*/ 74931 w 74930"/>
                    <a:gd name="connsiteY10" fmla="*/ 74107 h 129824"/>
                    <a:gd name="connsiteX11" fmla="*/ 15919 w 74930"/>
                    <a:gd name="connsiteY11" fmla="*/ 74107 h 129824"/>
                    <a:gd name="connsiteX12" fmla="*/ 15919 w 74930"/>
                    <a:gd name="connsiteY12" fmla="*/ 55169 h 129824"/>
                    <a:gd name="connsiteX13" fmla="*/ 52699 w 74930"/>
                    <a:gd name="connsiteY13" fmla="*/ 55169 h 129824"/>
                    <a:gd name="connsiteX14" fmla="*/ 52699 w 74930"/>
                    <a:gd name="connsiteY14" fmla="*/ 41445 h 129824"/>
                    <a:gd name="connsiteX15" fmla="*/ 48582 w 74930"/>
                    <a:gd name="connsiteY15" fmla="*/ 26349 h 129824"/>
                    <a:gd name="connsiteX16" fmla="*/ 37054 w 74930"/>
                    <a:gd name="connsiteY16" fmla="*/ 21134 h 129824"/>
                    <a:gd name="connsiteX17" fmla="*/ 25800 w 74930"/>
                    <a:gd name="connsiteY17" fmla="*/ 26898 h 129824"/>
                    <a:gd name="connsiteX18" fmla="*/ 21683 w 74930"/>
                    <a:gd name="connsiteY18" fmla="*/ 43092 h 129824"/>
                    <a:gd name="connsiteX19" fmla="*/ 21683 w 74930"/>
                    <a:gd name="connsiteY19" fmla="*/ 88929 h 129824"/>
                    <a:gd name="connsiteX20" fmla="*/ 25800 w 74930"/>
                    <a:gd name="connsiteY20" fmla="*/ 103201 h 129824"/>
                    <a:gd name="connsiteX21" fmla="*/ 37877 w 74930"/>
                    <a:gd name="connsiteY21" fmla="*/ 108416 h 129824"/>
                    <a:gd name="connsiteX22" fmla="*/ 48856 w 74930"/>
                    <a:gd name="connsiteY22" fmla="*/ 104573 h 129824"/>
                    <a:gd name="connsiteX23" fmla="*/ 52699 w 74930"/>
                    <a:gd name="connsiteY23" fmla="*/ 93595 h 129824"/>
                    <a:gd name="connsiteX24" fmla="*/ 52699 w 74930"/>
                    <a:gd name="connsiteY24" fmla="*/ 92771 h 129824"/>
                    <a:gd name="connsiteX25" fmla="*/ 74656 w 74930"/>
                    <a:gd name="connsiteY25" fmla="*/ 92771 h 129824"/>
                    <a:gd name="connsiteX26" fmla="*/ 74656 w 74930"/>
                    <a:gd name="connsiteY26" fmla="*/ 93595 h 129824"/>
                    <a:gd name="connsiteX27" fmla="*/ 65050 w 74930"/>
                    <a:gd name="connsiteY27" fmla="*/ 120493 h 129824"/>
                    <a:gd name="connsiteX28" fmla="*/ 37603 w 74930"/>
                    <a:gd name="connsiteY28" fmla="*/ 129825 h 129824"/>
                    <a:gd name="connsiteX29" fmla="*/ 17841 w 74930"/>
                    <a:gd name="connsiteY29" fmla="*/ 124884 h 1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4930" h="129824">
                      <a:moveTo>
                        <a:pt x="17841" y="124884"/>
                      </a:moveTo>
                      <a:cubicBezTo>
                        <a:pt x="12077" y="121590"/>
                        <a:pt x="7685" y="116925"/>
                        <a:pt x="4666" y="110612"/>
                      </a:cubicBezTo>
                      <a:cubicBezTo>
                        <a:pt x="1647" y="104299"/>
                        <a:pt x="0" y="96888"/>
                        <a:pt x="0" y="88105"/>
                      </a:cubicBezTo>
                      <a:lnTo>
                        <a:pt x="0" y="44190"/>
                      </a:lnTo>
                      <a:cubicBezTo>
                        <a:pt x="0" y="34858"/>
                        <a:pt x="1372" y="26898"/>
                        <a:pt x="4391" y="20311"/>
                      </a:cubicBezTo>
                      <a:cubicBezTo>
                        <a:pt x="7411" y="13724"/>
                        <a:pt x="11528" y="8783"/>
                        <a:pt x="17292" y="5215"/>
                      </a:cubicBezTo>
                      <a:cubicBezTo>
                        <a:pt x="22781" y="1647"/>
                        <a:pt x="29643" y="0"/>
                        <a:pt x="37328" y="0"/>
                      </a:cubicBezTo>
                      <a:cubicBezTo>
                        <a:pt x="45288" y="0"/>
                        <a:pt x="52149" y="1647"/>
                        <a:pt x="57639" y="4666"/>
                      </a:cubicBezTo>
                      <a:cubicBezTo>
                        <a:pt x="63403" y="7960"/>
                        <a:pt x="67520" y="12626"/>
                        <a:pt x="70539" y="18664"/>
                      </a:cubicBezTo>
                      <a:cubicBezTo>
                        <a:pt x="73558" y="24702"/>
                        <a:pt x="74931" y="32113"/>
                        <a:pt x="74931" y="40896"/>
                      </a:cubicBezTo>
                      <a:lnTo>
                        <a:pt x="74931" y="74107"/>
                      </a:lnTo>
                      <a:lnTo>
                        <a:pt x="15919" y="74107"/>
                      </a:lnTo>
                      <a:lnTo>
                        <a:pt x="15919" y="55169"/>
                      </a:lnTo>
                      <a:lnTo>
                        <a:pt x="52699" y="55169"/>
                      </a:lnTo>
                      <a:lnTo>
                        <a:pt x="52699" y="41445"/>
                      </a:lnTo>
                      <a:cubicBezTo>
                        <a:pt x="52699" y="34858"/>
                        <a:pt x="51326" y="29917"/>
                        <a:pt x="48582" y="26349"/>
                      </a:cubicBezTo>
                      <a:cubicBezTo>
                        <a:pt x="45837" y="22781"/>
                        <a:pt x="41994" y="21134"/>
                        <a:pt x="37054" y="21134"/>
                      </a:cubicBezTo>
                      <a:cubicBezTo>
                        <a:pt x="32113" y="21134"/>
                        <a:pt x="28545" y="23056"/>
                        <a:pt x="25800" y="26898"/>
                      </a:cubicBezTo>
                      <a:cubicBezTo>
                        <a:pt x="23056" y="30741"/>
                        <a:pt x="21683" y="36230"/>
                        <a:pt x="21683" y="43092"/>
                      </a:cubicBezTo>
                      <a:lnTo>
                        <a:pt x="21683" y="88929"/>
                      </a:lnTo>
                      <a:cubicBezTo>
                        <a:pt x="21683" y="94967"/>
                        <a:pt x="23056" y="99908"/>
                        <a:pt x="25800" y="103201"/>
                      </a:cubicBezTo>
                      <a:cubicBezTo>
                        <a:pt x="28545" y="106769"/>
                        <a:pt x="32662" y="108416"/>
                        <a:pt x="37877" y="108416"/>
                      </a:cubicBezTo>
                      <a:cubicBezTo>
                        <a:pt x="42543" y="108416"/>
                        <a:pt x="46386" y="107044"/>
                        <a:pt x="48856" y="104573"/>
                      </a:cubicBezTo>
                      <a:cubicBezTo>
                        <a:pt x="51601" y="102103"/>
                        <a:pt x="52699" y="98535"/>
                        <a:pt x="52699" y="93595"/>
                      </a:cubicBezTo>
                      <a:lnTo>
                        <a:pt x="52699" y="92771"/>
                      </a:lnTo>
                      <a:lnTo>
                        <a:pt x="74656" y="92771"/>
                      </a:lnTo>
                      <a:lnTo>
                        <a:pt x="74656" y="93595"/>
                      </a:lnTo>
                      <a:cubicBezTo>
                        <a:pt x="74656" y="105122"/>
                        <a:pt x="71362" y="114180"/>
                        <a:pt x="65050" y="120493"/>
                      </a:cubicBezTo>
                      <a:cubicBezTo>
                        <a:pt x="58462" y="126805"/>
                        <a:pt x="49405" y="129825"/>
                        <a:pt x="37603" y="129825"/>
                      </a:cubicBezTo>
                      <a:cubicBezTo>
                        <a:pt x="30466" y="129825"/>
                        <a:pt x="23330" y="128178"/>
                        <a:pt x="17841" y="124884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4" name="任意多边形: 形状 363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227778" y="5001169"/>
                  <a:ext cx="75479" cy="179503"/>
                </a:xfrm>
                <a:custGeom>
                  <a:avLst/>
                  <a:gdLst>
                    <a:gd name="connsiteX0" fmla="*/ 0 w 75479"/>
                    <a:gd name="connsiteY0" fmla="*/ 2470 h 179503"/>
                    <a:gd name="connsiteX1" fmla="*/ 23056 w 75479"/>
                    <a:gd name="connsiteY1" fmla="*/ 2470 h 179503"/>
                    <a:gd name="connsiteX2" fmla="*/ 23056 w 75479"/>
                    <a:gd name="connsiteY2" fmla="*/ 179504 h 179503"/>
                    <a:gd name="connsiteX3" fmla="*/ 0 w 75479"/>
                    <a:gd name="connsiteY3" fmla="*/ 179504 h 179503"/>
                    <a:gd name="connsiteX4" fmla="*/ 0 w 75479"/>
                    <a:gd name="connsiteY4" fmla="*/ 2470 h 179503"/>
                    <a:gd name="connsiteX5" fmla="*/ 30466 w 75479"/>
                    <a:gd name="connsiteY5" fmla="*/ 124335 h 179503"/>
                    <a:gd name="connsiteX6" fmla="*/ 21134 w 75479"/>
                    <a:gd name="connsiteY6" fmla="*/ 108416 h 179503"/>
                    <a:gd name="connsiteX7" fmla="*/ 22781 w 75479"/>
                    <a:gd name="connsiteY7" fmla="*/ 88928 h 179503"/>
                    <a:gd name="connsiteX8" fmla="*/ 24428 w 75479"/>
                    <a:gd name="connsiteY8" fmla="*/ 99633 h 179503"/>
                    <a:gd name="connsiteX9" fmla="*/ 29643 w 75479"/>
                    <a:gd name="connsiteY9" fmla="*/ 106495 h 179503"/>
                    <a:gd name="connsiteX10" fmla="*/ 37602 w 75479"/>
                    <a:gd name="connsiteY10" fmla="*/ 108965 h 179503"/>
                    <a:gd name="connsiteX11" fmla="*/ 48581 w 75479"/>
                    <a:gd name="connsiteY11" fmla="*/ 103475 h 179503"/>
                    <a:gd name="connsiteX12" fmla="*/ 52424 w 75479"/>
                    <a:gd name="connsiteY12" fmla="*/ 88380 h 179503"/>
                    <a:gd name="connsiteX13" fmla="*/ 52424 w 75479"/>
                    <a:gd name="connsiteY13" fmla="*/ 41171 h 179503"/>
                    <a:gd name="connsiteX14" fmla="*/ 48581 w 75479"/>
                    <a:gd name="connsiteY14" fmla="*/ 26624 h 179503"/>
                    <a:gd name="connsiteX15" fmla="*/ 37602 w 75479"/>
                    <a:gd name="connsiteY15" fmla="*/ 21409 h 179503"/>
                    <a:gd name="connsiteX16" fmla="*/ 29643 w 75479"/>
                    <a:gd name="connsiteY16" fmla="*/ 23604 h 179503"/>
                    <a:gd name="connsiteX17" fmla="*/ 24428 w 75479"/>
                    <a:gd name="connsiteY17" fmla="*/ 30192 h 179503"/>
                    <a:gd name="connsiteX18" fmla="*/ 22781 w 75479"/>
                    <a:gd name="connsiteY18" fmla="*/ 40622 h 179503"/>
                    <a:gd name="connsiteX19" fmla="*/ 20311 w 75479"/>
                    <a:gd name="connsiteY19" fmla="*/ 23055 h 179503"/>
                    <a:gd name="connsiteX20" fmla="*/ 31290 w 75479"/>
                    <a:gd name="connsiteY20" fmla="*/ 6038 h 179503"/>
                    <a:gd name="connsiteX21" fmla="*/ 47209 w 75479"/>
                    <a:gd name="connsiteY21" fmla="*/ 0 h 179503"/>
                    <a:gd name="connsiteX22" fmla="*/ 62580 w 75479"/>
                    <a:gd name="connsiteY22" fmla="*/ 4666 h 179503"/>
                    <a:gd name="connsiteX23" fmla="*/ 72186 w 75479"/>
                    <a:gd name="connsiteY23" fmla="*/ 18389 h 179503"/>
                    <a:gd name="connsiteX24" fmla="*/ 75480 w 75479"/>
                    <a:gd name="connsiteY24" fmla="*/ 40073 h 179503"/>
                    <a:gd name="connsiteX25" fmla="*/ 75480 w 75479"/>
                    <a:gd name="connsiteY25" fmla="*/ 89203 h 179503"/>
                    <a:gd name="connsiteX26" fmla="*/ 71911 w 75479"/>
                    <a:gd name="connsiteY26" fmla="*/ 111161 h 179503"/>
                    <a:gd name="connsiteX27" fmla="*/ 62030 w 75479"/>
                    <a:gd name="connsiteY27" fmla="*/ 125159 h 179503"/>
                    <a:gd name="connsiteX28" fmla="*/ 46111 w 75479"/>
                    <a:gd name="connsiteY28" fmla="*/ 129825 h 179503"/>
                    <a:gd name="connsiteX29" fmla="*/ 30466 w 75479"/>
                    <a:gd name="connsiteY29" fmla="*/ 124335 h 179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5479" h="179503">
                      <a:moveTo>
                        <a:pt x="0" y="2470"/>
                      </a:moveTo>
                      <a:lnTo>
                        <a:pt x="23056" y="2470"/>
                      </a:lnTo>
                      <a:lnTo>
                        <a:pt x="23056" y="179504"/>
                      </a:lnTo>
                      <a:lnTo>
                        <a:pt x="0" y="179504"/>
                      </a:lnTo>
                      <a:lnTo>
                        <a:pt x="0" y="2470"/>
                      </a:lnTo>
                      <a:close/>
                      <a:moveTo>
                        <a:pt x="30466" y="124335"/>
                      </a:moveTo>
                      <a:cubicBezTo>
                        <a:pt x="26075" y="120492"/>
                        <a:pt x="23056" y="115278"/>
                        <a:pt x="21134" y="108416"/>
                      </a:cubicBezTo>
                      <a:lnTo>
                        <a:pt x="22781" y="88928"/>
                      </a:lnTo>
                      <a:cubicBezTo>
                        <a:pt x="22781" y="93045"/>
                        <a:pt x="23330" y="96614"/>
                        <a:pt x="24428" y="99633"/>
                      </a:cubicBezTo>
                      <a:cubicBezTo>
                        <a:pt x="25526" y="102652"/>
                        <a:pt x="27173" y="104848"/>
                        <a:pt x="29643" y="106495"/>
                      </a:cubicBezTo>
                      <a:cubicBezTo>
                        <a:pt x="31839" y="108141"/>
                        <a:pt x="34583" y="108965"/>
                        <a:pt x="37602" y="108965"/>
                      </a:cubicBezTo>
                      <a:cubicBezTo>
                        <a:pt x="42269" y="108965"/>
                        <a:pt x="45837" y="107044"/>
                        <a:pt x="48581" y="103475"/>
                      </a:cubicBezTo>
                      <a:cubicBezTo>
                        <a:pt x="51326" y="99907"/>
                        <a:pt x="52424" y="94967"/>
                        <a:pt x="52424" y="88380"/>
                      </a:cubicBezTo>
                      <a:lnTo>
                        <a:pt x="52424" y="41171"/>
                      </a:lnTo>
                      <a:cubicBezTo>
                        <a:pt x="52424" y="34858"/>
                        <a:pt x="51052" y="30192"/>
                        <a:pt x="48581" y="26624"/>
                      </a:cubicBezTo>
                      <a:cubicBezTo>
                        <a:pt x="45837" y="23055"/>
                        <a:pt x="42269" y="21409"/>
                        <a:pt x="37602" y="21409"/>
                      </a:cubicBezTo>
                      <a:cubicBezTo>
                        <a:pt x="34583" y="21409"/>
                        <a:pt x="31839" y="22232"/>
                        <a:pt x="29643" y="23604"/>
                      </a:cubicBezTo>
                      <a:cubicBezTo>
                        <a:pt x="27447" y="25251"/>
                        <a:pt x="25800" y="27447"/>
                        <a:pt x="24428" y="30192"/>
                      </a:cubicBezTo>
                      <a:cubicBezTo>
                        <a:pt x="23330" y="33211"/>
                        <a:pt x="22781" y="36504"/>
                        <a:pt x="22781" y="40622"/>
                      </a:cubicBezTo>
                      <a:lnTo>
                        <a:pt x="20311" y="23055"/>
                      </a:lnTo>
                      <a:cubicBezTo>
                        <a:pt x="22781" y="15645"/>
                        <a:pt x="26624" y="10155"/>
                        <a:pt x="31290" y="6038"/>
                      </a:cubicBezTo>
                      <a:cubicBezTo>
                        <a:pt x="35956" y="1921"/>
                        <a:pt x="41445" y="0"/>
                        <a:pt x="47209" y="0"/>
                      </a:cubicBezTo>
                      <a:cubicBezTo>
                        <a:pt x="53247" y="0"/>
                        <a:pt x="58188" y="1647"/>
                        <a:pt x="62580" y="4666"/>
                      </a:cubicBezTo>
                      <a:cubicBezTo>
                        <a:pt x="66697" y="7685"/>
                        <a:pt x="69990" y="12351"/>
                        <a:pt x="72186" y="18389"/>
                      </a:cubicBezTo>
                      <a:cubicBezTo>
                        <a:pt x="74382" y="24428"/>
                        <a:pt x="75480" y="31564"/>
                        <a:pt x="75480" y="40073"/>
                      </a:cubicBezTo>
                      <a:lnTo>
                        <a:pt x="75480" y="89203"/>
                      </a:lnTo>
                      <a:cubicBezTo>
                        <a:pt x="75480" y="97712"/>
                        <a:pt x="74382" y="105122"/>
                        <a:pt x="71911" y="111161"/>
                      </a:cubicBezTo>
                      <a:cubicBezTo>
                        <a:pt x="69716" y="117199"/>
                        <a:pt x="66147" y="121865"/>
                        <a:pt x="62030" y="125159"/>
                      </a:cubicBezTo>
                      <a:cubicBezTo>
                        <a:pt x="57913" y="128452"/>
                        <a:pt x="52424" y="129825"/>
                        <a:pt x="46111" y="129825"/>
                      </a:cubicBezTo>
                      <a:cubicBezTo>
                        <a:pt x="40073" y="130099"/>
                        <a:pt x="35132" y="128178"/>
                        <a:pt x="30466" y="124335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5" name="任意多边形: 形状 364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3376267" y="4951490"/>
                  <a:ext cx="79047" cy="179778"/>
                </a:xfrm>
                <a:custGeom>
                  <a:avLst/>
                  <a:gdLst>
                    <a:gd name="connsiteX0" fmla="*/ 10430 w 79047"/>
                    <a:gd name="connsiteY0" fmla="*/ 169349 h 179778"/>
                    <a:gd name="connsiteX1" fmla="*/ 0 w 79047"/>
                    <a:gd name="connsiteY1" fmla="*/ 139431 h 179778"/>
                    <a:gd name="connsiteX2" fmla="*/ 0 w 79047"/>
                    <a:gd name="connsiteY2" fmla="*/ 40347 h 179778"/>
                    <a:gd name="connsiteX3" fmla="*/ 10430 w 79047"/>
                    <a:gd name="connsiteY3" fmla="*/ 10430 h 179778"/>
                    <a:gd name="connsiteX4" fmla="*/ 39524 w 79047"/>
                    <a:gd name="connsiteY4" fmla="*/ 0 h 179778"/>
                    <a:gd name="connsiteX5" fmla="*/ 68618 w 79047"/>
                    <a:gd name="connsiteY5" fmla="*/ 10430 h 179778"/>
                    <a:gd name="connsiteX6" fmla="*/ 79048 w 79047"/>
                    <a:gd name="connsiteY6" fmla="*/ 40347 h 179778"/>
                    <a:gd name="connsiteX7" fmla="*/ 79048 w 79047"/>
                    <a:gd name="connsiteY7" fmla="*/ 139431 h 179778"/>
                    <a:gd name="connsiteX8" fmla="*/ 68618 w 79047"/>
                    <a:gd name="connsiteY8" fmla="*/ 169349 h 179778"/>
                    <a:gd name="connsiteX9" fmla="*/ 39524 w 79047"/>
                    <a:gd name="connsiteY9" fmla="*/ 179778 h 179778"/>
                    <a:gd name="connsiteX10" fmla="*/ 10430 w 79047"/>
                    <a:gd name="connsiteY10" fmla="*/ 169349 h 179778"/>
                    <a:gd name="connsiteX11" fmla="*/ 51326 w 79047"/>
                    <a:gd name="connsiteY11" fmla="*/ 153155 h 179778"/>
                    <a:gd name="connsiteX12" fmla="*/ 55718 w 79047"/>
                    <a:gd name="connsiteY12" fmla="*/ 139431 h 179778"/>
                    <a:gd name="connsiteX13" fmla="*/ 55718 w 79047"/>
                    <a:gd name="connsiteY13" fmla="*/ 40347 h 179778"/>
                    <a:gd name="connsiteX14" fmla="*/ 51326 w 79047"/>
                    <a:gd name="connsiteY14" fmla="*/ 26624 h 179778"/>
                    <a:gd name="connsiteX15" fmla="*/ 39249 w 79047"/>
                    <a:gd name="connsiteY15" fmla="*/ 21683 h 179778"/>
                    <a:gd name="connsiteX16" fmla="*/ 27173 w 79047"/>
                    <a:gd name="connsiteY16" fmla="*/ 26624 h 179778"/>
                    <a:gd name="connsiteX17" fmla="*/ 22781 w 79047"/>
                    <a:gd name="connsiteY17" fmla="*/ 40347 h 179778"/>
                    <a:gd name="connsiteX18" fmla="*/ 22781 w 79047"/>
                    <a:gd name="connsiteY18" fmla="*/ 139431 h 179778"/>
                    <a:gd name="connsiteX19" fmla="*/ 27173 w 79047"/>
                    <a:gd name="connsiteY19" fmla="*/ 153155 h 179778"/>
                    <a:gd name="connsiteX20" fmla="*/ 39249 w 79047"/>
                    <a:gd name="connsiteY20" fmla="*/ 158096 h 179778"/>
                    <a:gd name="connsiteX21" fmla="*/ 51326 w 79047"/>
                    <a:gd name="connsiteY21" fmla="*/ 153155 h 17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9047" h="179778">
                      <a:moveTo>
                        <a:pt x="10430" y="169349"/>
                      </a:moveTo>
                      <a:cubicBezTo>
                        <a:pt x="3568" y="162213"/>
                        <a:pt x="0" y="152331"/>
                        <a:pt x="0" y="139431"/>
                      </a:cubicBezTo>
                      <a:lnTo>
                        <a:pt x="0" y="40347"/>
                      </a:lnTo>
                      <a:cubicBezTo>
                        <a:pt x="0" y="27447"/>
                        <a:pt x="3568" y="17566"/>
                        <a:pt x="10430" y="10430"/>
                      </a:cubicBezTo>
                      <a:cubicBezTo>
                        <a:pt x="17292" y="3294"/>
                        <a:pt x="26898" y="0"/>
                        <a:pt x="39524" y="0"/>
                      </a:cubicBezTo>
                      <a:cubicBezTo>
                        <a:pt x="52149" y="0"/>
                        <a:pt x="61756" y="3568"/>
                        <a:pt x="68618" y="10430"/>
                      </a:cubicBezTo>
                      <a:cubicBezTo>
                        <a:pt x="75480" y="17566"/>
                        <a:pt x="79048" y="27447"/>
                        <a:pt x="79048" y="40347"/>
                      </a:cubicBezTo>
                      <a:lnTo>
                        <a:pt x="79048" y="139431"/>
                      </a:lnTo>
                      <a:cubicBezTo>
                        <a:pt x="79048" y="152331"/>
                        <a:pt x="75480" y="162213"/>
                        <a:pt x="68618" y="169349"/>
                      </a:cubicBezTo>
                      <a:cubicBezTo>
                        <a:pt x="61756" y="176485"/>
                        <a:pt x="52149" y="179778"/>
                        <a:pt x="39524" y="179778"/>
                      </a:cubicBezTo>
                      <a:cubicBezTo>
                        <a:pt x="26898" y="179778"/>
                        <a:pt x="17292" y="176211"/>
                        <a:pt x="10430" y="169349"/>
                      </a:cubicBezTo>
                      <a:close/>
                      <a:moveTo>
                        <a:pt x="51326" y="153155"/>
                      </a:moveTo>
                      <a:cubicBezTo>
                        <a:pt x="54071" y="149861"/>
                        <a:pt x="55718" y="145470"/>
                        <a:pt x="55718" y="139431"/>
                      </a:cubicBezTo>
                      <a:lnTo>
                        <a:pt x="55718" y="40347"/>
                      </a:lnTo>
                      <a:cubicBezTo>
                        <a:pt x="55718" y="34584"/>
                        <a:pt x="54345" y="29917"/>
                        <a:pt x="51326" y="26624"/>
                      </a:cubicBezTo>
                      <a:cubicBezTo>
                        <a:pt x="48582" y="23330"/>
                        <a:pt x="44464" y="21683"/>
                        <a:pt x="39249" y="21683"/>
                      </a:cubicBezTo>
                      <a:cubicBezTo>
                        <a:pt x="34034" y="21683"/>
                        <a:pt x="29917" y="23330"/>
                        <a:pt x="27173" y="26624"/>
                      </a:cubicBezTo>
                      <a:cubicBezTo>
                        <a:pt x="24428" y="29917"/>
                        <a:pt x="22781" y="34309"/>
                        <a:pt x="22781" y="40347"/>
                      </a:cubicBezTo>
                      <a:lnTo>
                        <a:pt x="22781" y="139431"/>
                      </a:lnTo>
                      <a:cubicBezTo>
                        <a:pt x="22781" y="145195"/>
                        <a:pt x="24154" y="149861"/>
                        <a:pt x="27173" y="153155"/>
                      </a:cubicBezTo>
                      <a:cubicBezTo>
                        <a:pt x="29917" y="156448"/>
                        <a:pt x="34034" y="158096"/>
                        <a:pt x="39249" y="158096"/>
                      </a:cubicBezTo>
                      <a:cubicBezTo>
                        <a:pt x="44464" y="157821"/>
                        <a:pt x="48582" y="156448"/>
                        <a:pt x="51326" y="153155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366" name="任意多边形: 形状 365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3476723" y="4950941"/>
                  <a:ext cx="80145" cy="178131"/>
                </a:xfrm>
                <a:custGeom>
                  <a:avLst/>
                  <a:gdLst>
                    <a:gd name="connsiteX0" fmla="*/ 1098 w 80145"/>
                    <a:gd name="connsiteY0" fmla="*/ 158644 h 178131"/>
                    <a:gd name="connsiteX1" fmla="*/ 40622 w 80145"/>
                    <a:gd name="connsiteY1" fmla="*/ 88380 h 178131"/>
                    <a:gd name="connsiteX2" fmla="*/ 52424 w 80145"/>
                    <a:gd name="connsiteY2" fmla="*/ 62854 h 178131"/>
                    <a:gd name="connsiteX3" fmla="*/ 56541 w 80145"/>
                    <a:gd name="connsiteY3" fmla="*/ 42543 h 178131"/>
                    <a:gd name="connsiteX4" fmla="*/ 56541 w 80145"/>
                    <a:gd name="connsiteY4" fmla="*/ 42269 h 178131"/>
                    <a:gd name="connsiteX5" fmla="*/ 52699 w 80145"/>
                    <a:gd name="connsiteY5" fmla="*/ 27722 h 178131"/>
                    <a:gd name="connsiteX6" fmla="*/ 41445 w 80145"/>
                    <a:gd name="connsiteY6" fmla="*/ 22781 h 178131"/>
                    <a:gd name="connsiteX7" fmla="*/ 27996 w 80145"/>
                    <a:gd name="connsiteY7" fmla="*/ 29643 h 178131"/>
                    <a:gd name="connsiteX8" fmla="*/ 23605 w 80145"/>
                    <a:gd name="connsiteY8" fmla="*/ 50228 h 178131"/>
                    <a:gd name="connsiteX9" fmla="*/ 23605 w 80145"/>
                    <a:gd name="connsiteY9" fmla="*/ 50777 h 178131"/>
                    <a:gd name="connsiteX10" fmla="*/ 0 w 80145"/>
                    <a:gd name="connsiteY10" fmla="*/ 50777 h 178131"/>
                    <a:gd name="connsiteX11" fmla="*/ 0 w 80145"/>
                    <a:gd name="connsiteY11" fmla="*/ 50228 h 178131"/>
                    <a:gd name="connsiteX12" fmla="*/ 4392 w 80145"/>
                    <a:gd name="connsiteY12" fmla="*/ 22506 h 178131"/>
                    <a:gd name="connsiteX13" fmla="*/ 17841 w 80145"/>
                    <a:gd name="connsiteY13" fmla="*/ 5764 h 178131"/>
                    <a:gd name="connsiteX14" fmla="*/ 40073 w 80145"/>
                    <a:gd name="connsiteY14" fmla="*/ 0 h 178131"/>
                    <a:gd name="connsiteX15" fmla="*/ 62305 w 80145"/>
                    <a:gd name="connsiteY15" fmla="*/ 4666 h 178131"/>
                    <a:gd name="connsiteX16" fmla="*/ 75754 w 80145"/>
                    <a:gd name="connsiteY16" fmla="*/ 18939 h 178131"/>
                    <a:gd name="connsiteX17" fmla="*/ 80146 w 80145"/>
                    <a:gd name="connsiteY17" fmla="*/ 42269 h 178131"/>
                    <a:gd name="connsiteX18" fmla="*/ 80146 w 80145"/>
                    <a:gd name="connsiteY18" fmla="*/ 42543 h 178131"/>
                    <a:gd name="connsiteX19" fmla="*/ 76029 w 80145"/>
                    <a:gd name="connsiteY19" fmla="*/ 66422 h 178131"/>
                    <a:gd name="connsiteX20" fmla="*/ 63403 w 80145"/>
                    <a:gd name="connsiteY20" fmla="*/ 94967 h 178131"/>
                    <a:gd name="connsiteX21" fmla="*/ 30192 w 80145"/>
                    <a:gd name="connsiteY21" fmla="*/ 156174 h 178131"/>
                    <a:gd name="connsiteX22" fmla="*/ 80146 w 80145"/>
                    <a:gd name="connsiteY22" fmla="*/ 156174 h 178131"/>
                    <a:gd name="connsiteX23" fmla="*/ 80146 w 80145"/>
                    <a:gd name="connsiteY23" fmla="*/ 178132 h 178131"/>
                    <a:gd name="connsiteX24" fmla="*/ 1372 w 80145"/>
                    <a:gd name="connsiteY24" fmla="*/ 178132 h 178131"/>
                    <a:gd name="connsiteX25" fmla="*/ 1372 w 80145"/>
                    <a:gd name="connsiteY25" fmla="*/ 158644 h 178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0145" h="178131">
                      <a:moveTo>
                        <a:pt x="1098" y="158644"/>
                      </a:moveTo>
                      <a:lnTo>
                        <a:pt x="40622" y="88380"/>
                      </a:lnTo>
                      <a:cubicBezTo>
                        <a:pt x="45837" y="79048"/>
                        <a:pt x="49954" y="70539"/>
                        <a:pt x="52424" y="62854"/>
                      </a:cubicBezTo>
                      <a:cubicBezTo>
                        <a:pt x="55169" y="55169"/>
                        <a:pt x="56541" y="48307"/>
                        <a:pt x="56541" y="42543"/>
                      </a:cubicBezTo>
                      <a:lnTo>
                        <a:pt x="56541" y="42269"/>
                      </a:lnTo>
                      <a:cubicBezTo>
                        <a:pt x="56541" y="35681"/>
                        <a:pt x="55169" y="31015"/>
                        <a:pt x="52699" y="27722"/>
                      </a:cubicBezTo>
                      <a:cubicBezTo>
                        <a:pt x="50228" y="24428"/>
                        <a:pt x="46386" y="22781"/>
                        <a:pt x="41445" y="22781"/>
                      </a:cubicBezTo>
                      <a:cubicBezTo>
                        <a:pt x="35681" y="22781"/>
                        <a:pt x="31015" y="24977"/>
                        <a:pt x="27996" y="29643"/>
                      </a:cubicBezTo>
                      <a:cubicBezTo>
                        <a:pt x="24977" y="34309"/>
                        <a:pt x="23605" y="41171"/>
                        <a:pt x="23605" y="50228"/>
                      </a:cubicBezTo>
                      <a:lnTo>
                        <a:pt x="23605" y="50777"/>
                      </a:lnTo>
                      <a:lnTo>
                        <a:pt x="0" y="50777"/>
                      </a:lnTo>
                      <a:lnTo>
                        <a:pt x="0" y="50228"/>
                      </a:lnTo>
                      <a:cubicBezTo>
                        <a:pt x="0" y="39249"/>
                        <a:pt x="1372" y="29917"/>
                        <a:pt x="4392" y="22506"/>
                      </a:cubicBezTo>
                      <a:cubicBezTo>
                        <a:pt x="7411" y="15096"/>
                        <a:pt x="11802" y="9606"/>
                        <a:pt x="17841" y="5764"/>
                      </a:cubicBezTo>
                      <a:cubicBezTo>
                        <a:pt x="23879" y="1921"/>
                        <a:pt x="31290" y="0"/>
                        <a:pt x="40073" y="0"/>
                      </a:cubicBezTo>
                      <a:cubicBezTo>
                        <a:pt x="48856" y="0"/>
                        <a:pt x="56267" y="1647"/>
                        <a:pt x="62305" y="4666"/>
                      </a:cubicBezTo>
                      <a:cubicBezTo>
                        <a:pt x="68343" y="7960"/>
                        <a:pt x="72735" y="12626"/>
                        <a:pt x="75754" y="18939"/>
                      </a:cubicBezTo>
                      <a:cubicBezTo>
                        <a:pt x="78773" y="25251"/>
                        <a:pt x="80146" y="32937"/>
                        <a:pt x="80146" y="42269"/>
                      </a:cubicBezTo>
                      <a:lnTo>
                        <a:pt x="80146" y="42543"/>
                      </a:lnTo>
                      <a:cubicBezTo>
                        <a:pt x="80146" y="49679"/>
                        <a:pt x="78773" y="57639"/>
                        <a:pt x="76029" y="66422"/>
                      </a:cubicBezTo>
                      <a:cubicBezTo>
                        <a:pt x="73284" y="75205"/>
                        <a:pt x="69167" y="84812"/>
                        <a:pt x="63403" y="94967"/>
                      </a:cubicBezTo>
                      <a:lnTo>
                        <a:pt x="30192" y="156174"/>
                      </a:lnTo>
                      <a:lnTo>
                        <a:pt x="80146" y="156174"/>
                      </a:lnTo>
                      <a:lnTo>
                        <a:pt x="80146" y="178132"/>
                      </a:lnTo>
                      <a:lnTo>
                        <a:pt x="1372" y="178132"/>
                      </a:lnTo>
                      <a:lnTo>
                        <a:pt x="1372" y="158644"/>
                      </a:ln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</p:grpSp>
        <p:grpSp>
          <p:nvGrpSpPr>
            <p:cNvPr id="916" name="组合 915"/>
            <p:cNvGrpSpPr/>
            <p:nvPr/>
          </p:nvGrpSpPr>
          <p:grpSpPr>
            <a:xfrm>
              <a:off x="6221132" y="2247900"/>
              <a:ext cx="2488224" cy="3134637"/>
              <a:chOff x="6221132" y="2247900"/>
              <a:chExt cx="2488224" cy="3134637"/>
            </a:xfrm>
          </p:grpSpPr>
          <p:sp>
            <p:nvSpPr>
              <p:cNvPr id="368" name="任意多边形: 形状 367"/>
              <p:cNvSpPr/>
              <p:nvPr>
                <p:custDataLst>
                  <p:tags r:id="rId12"/>
                </p:custDataLst>
              </p:nvPr>
            </p:nvSpPr>
            <p:spPr>
              <a:xfrm>
                <a:off x="6679878" y="2247900"/>
                <a:ext cx="2029478" cy="2729798"/>
              </a:xfrm>
              <a:custGeom>
                <a:avLst/>
                <a:gdLst>
                  <a:gd name="connsiteX0" fmla="*/ 1452226 w 1580953"/>
                  <a:gd name="connsiteY0" fmla="*/ 2124074 h 2126499"/>
                  <a:gd name="connsiteX1" fmla="*/ 83988 w 1580953"/>
                  <a:gd name="connsiteY1" fmla="*/ 1829292 h 2126499"/>
                  <a:gd name="connsiteX2" fmla="*/ 0 w 1580953"/>
                  <a:gd name="connsiteY2" fmla="*/ 1725267 h 2126499"/>
                  <a:gd name="connsiteX3" fmla="*/ 0 w 1580953"/>
                  <a:gd name="connsiteY3" fmla="*/ 106438 h 2126499"/>
                  <a:gd name="connsiteX4" fmla="*/ 122963 w 1580953"/>
                  <a:gd name="connsiteY4" fmla="*/ 1315 h 2126499"/>
                  <a:gd name="connsiteX5" fmla="*/ 1491201 w 1580953"/>
                  <a:gd name="connsiteY5" fmla="*/ 215951 h 2126499"/>
                  <a:gd name="connsiteX6" fmla="*/ 1580953 w 1580953"/>
                  <a:gd name="connsiteY6" fmla="*/ 321074 h 2126499"/>
                  <a:gd name="connsiteX7" fmla="*/ 1580953 w 1580953"/>
                  <a:gd name="connsiteY7" fmla="*/ 2020049 h 2126499"/>
                  <a:gd name="connsiteX8" fmla="*/ 1452226 w 1580953"/>
                  <a:gd name="connsiteY8" fmla="*/ 2124074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3" h="2126499">
                    <a:moveTo>
                      <a:pt x="1452226" y="2124074"/>
                    </a:moveTo>
                    <a:lnTo>
                      <a:pt x="83988" y="1829292"/>
                    </a:lnTo>
                    <a:cubicBezTo>
                      <a:pt x="35132" y="1818862"/>
                      <a:pt x="0" y="1775495"/>
                      <a:pt x="0" y="1725267"/>
                    </a:cubicBezTo>
                    <a:lnTo>
                      <a:pt x="0" y="106438"/>
                    </a:lnTo>
                    <a:cubicBezTo>
                      <a:pt x="0" y="41113"/>
                      <a:pt x="58462" y="-8840"/>
                      <a:pt x="122963" y="1315"/>
                    </a:cubicBezTo>
                    <a:lnTo>
                      <a:pt x="1491201" y="215951"/>
                    </a:lnTo>
                    <a:cubicBezTo>
                      <a:pt x="1543076" y="224186"/>
                      <a:pt x="1580953" y="268650"/>
                      <a:pt x="1580953" y="321074"/>
                    </a:cubicBezTo>
                    <a:lnTo>
                      <a:pt x="1580953" y="2020049"/>
                    </a:lnTo>
                    <a:cubicBezTo>
                      <a:pt x="1580953" y="2087844"/>
                      <a:pt x="1518374" y="2138346"/>
                      <a:pt x="1452226" y="2124074"/>
                    </a:cubicBezTo>
                    <a:close/>
                  </a:path>
                </a:pathLst>
              </a:custGeom>
              <a:solidFill>
                <a:srgbClr val="FAC767"/>
              </a:solidFill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69" name="任意多边形: 形状 368"/>
              <p:cNvSpPr/>
              <p:nvPr>
                <p:custDataLst>
                  <p:tags r:id="rId13"/>
                </p:custDataLst>
              </p:nvPr>
            </p:nvSpPr>
            <p:spPr>
              <a:xfrm>
                <a:off x="6520619" y="2300751"/>
                <a:ext cx="2029478" cy="2729798"/>
              </a:xfrm>
              <a:custGeom>
                <a:avLst/>
                <a:gdLst>
                  <a:gd name="connsiteX0" fmla="*/ 128728 w 1580953"/>
                  <a:gd name="connsiteY0" fmla="*/ 2124074 h 2126499"/>
                  <a:gd name="connsiteX1" fmla="*/ 1496966 w 1580953"/>
                  <a:gd name="connsiteY1" fmla="*/ 1829292 h 2126499"/>
                  <a:gd name="connsiteX2" fmla="*/ 1580953 w 1580953"/>
                  <a:gd name="connsiteY2" fmla="*/ 1725267 h 2126499"/>
                  <a:gd name="connsiteX3" fmla="*/ 1580953 w 1580953"/>
                  <a:gd name="connsiteY3" fmla="*/ 106438 h 2126499"/>
                  <a:gd name="connsiteX4" fmla="*/ 1457991 w 1580953"/>
                  <a:gd name="connsiteY4" fmla="*/ 1315 h 2126499"/>
                  <a:gd name="connsiteX5" fmla="*/ 89753 w 1580953"/>
                  <a:gd name="connsiteY5" fmla="*/ 215951 h 2126499"/>
                  <a:gd name="connsiteX6" fmla="*/ 1 w 1580953"/>
                  <a:gd name="connsiteY6" fmla="*/ 321074 h 2126499"/>
                  <a:gd name="connsiteX7" fmla="*/ 1 w 1580953"/>
                  <a:gd name="connsiteY7" fmla="*/ 2020049 h 2126499"/>
                  <a:gd name="connsiteX8" fmla="*/ 128728 w 1580953"/>
                  <a:gd name="connsiteY8" fmla="*/ 2124074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3" h="2126499">
                    <a:moveTo>
                      <a:pt x="128728" y="2124074"/>
                    </a:moveTo>
                    <a:lnTo>
                      <a:pt x="1496966" y="1829292"/>
                    </a:lnTo>
                    <a:cubicBezTo>
                      <a:pt x="1545822" y="1818862"/>
                      <a:pt x="1580953" y="1775495"/>
                      <a:pt x="1580953" y="1725267"/>
                    </a:cubicBezTo>
                    <a:lnTo>
                      <a:pt x="1580953" y="106438"/>
                    </a:lnTo>
                    <a:cubicBezTo>
                      <a:pt x="1580953" y="41113"/>
                      <a:pt x="1522492" y="-8840"/>
                      <a:pt x="1457991" y="1315"/>
                    </a:cubicBezTo>
                    <a:lnTo>
                      <a:pt x="89753" y="215951"/>
                    </a:lnTo>
                    <a:cubicBezTo>
                      <a:pt x="37878" y="224186"/>
                      <a:pt x="1" y="268650"/>
                      <a:pt x="1" y="321074"/>
                    </a:cubicBezTo>
                    <a:lnTo>
                      <a:pt x="1" y="2020049"/>
                    </a:lnTo>
                    <a:cubicBezTo>
                      <a:pt x="-274" y="2087844"/>
                      <a:pt x="62306" y="2138346"/>
                      <a:pt x="128728" y="2124074"/>
                    </a:cubicBezTo>
                    <a:close/>
                  </a:path>
                </a:pathLst>
              </a:custGeom>
              <a:noFill/>
              <a:ln w="21024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372" name="任意多边形: 形状 371"/>
              <p:cNvSpPr/>
              <p:nvPr>
                <p:custDataLst>
                  <p:tags r:id="rId14"/>
                </p:custDataLst>
              </p:nvPr>
            </p:nvSpPr>
            <p:spPr>
              <a:xfrm>
                <a:off x="6221132" y="2652738"/>
                <a:ext cx="2029476" cy="2729798"/>
              </a:xfrm>
              <a:custGeom>
                <a:avLst/>
                <a:gdLst>
                  <a:gd name="connsiteX0" fmla="*/ 1580952 w 1580952"/>
                  <a:gd name="connsiteY0" fmla="*/ 106438 h 2126499"/>
                  <a:gd name="connsiteX1" fmla="*/ 1580952 w 1580952"/>
                  <a:gd name="connsiteY1" fmla="*/ 1725267 h 2126499"/>
                  <a:gd name="connsiteX2" fmla="*/ 1496965 w 1580952"/>
                  <a:gd name="connsiteY2" fmla="*/ 1829292 h 2126499"/>
                  <a:gd name="connsiteX3" fmla="*/ 128727 w 1580952"/>
                  <a:gd name="connsiteY3" fmla="*/ 2124074 h 2126499"/>
                  <a:gd name="connsiteX4" fmla="*/ 0 w 1580952"/>
                  <a:gd name="connsiteY4" fmla="*/ 2020049 h 2126499"/>
                  <a:gd name="connsiteX5" fmla="*/ 0 w 1580952"/>
                  <a:gd name="connsiteY5" fmla="*/ 321074 h 2126499"/>
                  <a:gd name="connsiteX6" fmla="*/ 90026 w 1580952"/>
                  <a:gd name="connsiteY6" fmla="*/ 215951 h 2126499"/>
                  <a:gd name="connsiteX7" fmla="*/ 1458264 w 1580952"/>
                  <a:gd name="connsiteY7" fmla="*/ 1315 h 2126499"/>
                  <a:gd name="connsiteX8" fmla="*/ 1580952 w 1580952"/>
                  <a:gd name="connsiteY8" fmla="*/ 106438 h 212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952" h="2126499">
                    <a:moveTo>
                      <a:pt x="1580952" y="106438"/>
                    </a:moveTo>
                    <a:lnTo>
                      <a:pt x="1580952" y="1725267"/>
                    </a:lnTo>
                    <a:cubicBezTo>
                      <a:pt x="1580952" y="1775495"/>
                      <a:pt x="1546095" y="1818588"/>
                      <a:pt x="1496965" y="1829292"/>
                    </a:cubicBezTo>
                    <a:lnTo>
                      <a:pt x="128727" y="2124074"/>
                    </a:lnTo>
                    <a:cubicBezTo>
                      <a:pt x="62579" y="2138346"/>
                      <a:pt x="0" y="2087844"/>
                      <a:pt x="0" y="2020049"/>
                    </a:cubicBezTo>
                    <a:lnTo>
                      <a:pt x="0" y="321074"/>
                    </a:lnTo>
                    <a:cubicBezTo>
                      <a:pt x="0" y="268650"/>
                      <a:pt x="38152" y="224186"/>
                      <a:pt x="90026" y="215951"/>
                    </a:cubicBezTo>
                    <a:lnTo>
                      <a:pt x="1458264" y="1315"/>
                    </a:lnTo>
                    <a:cubicBezTo>
                      <a:pt x="1522765" y="-8840"/>
                      <a:pt x="1580952" y="41113"/>
                      <a:pt x="1580952" y="1064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45" cap="flat">
                <a:noFill/>
                <a:prstDash val="solid"/>
                <a:miter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26" name="任意多边形: 形状 525"/>
              <p:cNvSpPr/>
              <p:nvPr>
                <p:custDataLst>
                  <p:tags r:id="rId15"/>
                </p:custDataLst>
              </p:nvPr>
            </p:nvSpPr>
            <p:spPr>
              <a:xfrm>
                <a:off x="6221132" y="4839991"/>
                <a:ext cx="2029476" cy="542546"/>
              </a:xfrm>
              <a:custGeom>
                <a:avLst/>
                <a:gdLst>
                  <a:gd name="connsiteX0" fmla="*/ 1580952 w 1580952"/>
                  <a:gd name="connsiteY0" fmla="*/ 0 h 422641"/>
                  <a:gd name="connsiteX1" fmla="*/ 1580952 w 1580952"/>
                  <a:gd name="connsiteY1" fmla="*/ 21409 h 422641"/>
                  <a:gd name="connsiteX2" fmla="*/ 1496965 w 1580952"/>
                  <a:gd name="connsiteY2" fmla="*/ 125433 h 422641"/>
                  <a:gd name="connsiteX3" fmla="*/ 128727 w 1580952"/>
                  <a:gd name="connsiteY3" fmla="*/ 420215 h 422641"/>
                  <a:gd name="connsiteX4" fmla="*/ 0 w 1580952"/>
                  <a:gd name="connsiteY4" fmla="*/ 316190 h 422641"/>
                  <a:gd name="connsiteX5" fmla="*/ 0 w 1580952"/>
                  <a:gd name="connsiteY5" fmla="*/ 0 h 422641"/>
                  <a:gd name="connsiteX6" fmla="*/ 1580952 w 1580952"/>
                  <a:gd name="connsiteY6" fmla="*/ 0 h 422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0952" h="422641">
                    <a:moveTo>
                      <a:pt x="1580952" y="0"/>
                    </a:moveTo>
                    <a:lnTo>
                      <a:pt x="1580952" y="21409"/>
                    </a:lnTo>
                    <a:cubicBezTo>
                      <a:pt x="1580952" y="71637"/>
                      <a:pt x="1546095" y="114729"/>
                      <a:pt x="1496965" y="125433"/>
                    </a:cubicBezTo>
                    <a:lnTo>
                      <a:pt x="128727" y="420215"/>
                    </a:lnTo>
                    <a:cubicBezTo>
                      <a:pt x="62579" y="434488"/>
                      <a:pt x="0" y="383985"/>
                      <a:pt x="0" y="316190"/>
                    </a:cubicBezTo>
                    <a:lnTo>
                      <a:pt x="0" y="0"/>
                    </a:lnTo>
                    <a:lnTo>
                      <a:pt x="1580952" y="0"/>
                    </a:lnTo>
                    <a:close/>
                  </a:path>
                </a:pathLst>
              </a:custGeom>
              <a:solidFill>
                <a:srgbClr val="FAC767"/>
              </a:solidFill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527" name="图形 4"/>
              <p:cNvGrpSpPr/>
              <p:nvPr/>
            </p:nvGrpSpPr>
            <p:grpSpPr>
              <a:xfrm>
                <a:off x="6390255" y="4927018"/>
                <a:ext cx="751540" cy="294203"/>
                <a:chOff x="5258589" y="4951490"/>
                <a:chExt cx="585446" cy="229183"/>
              </a:xfrm>
              <a:solidFill>
                <a:schemeClr val="bg1"/>
              </a:solidFill>
            </p:grpSpPr>
            <p:sp>
              <p:nvSpPr>
                <p:cNvPr id="528" name="任意多边形: 形状 527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5258589" y="5001169"/>
                  <a:ext cx="76851" cy="129654"/>
                </a:xfrm>
                <a:custGeom>
                  <a:avLst/>
                  <a:gdLst>
                    <a:gd name="connsiteX0" fmla="*/ 17841 w 76851"/>
                    <a:gd name="connsiteY0" fmla="*/ 125433 h 129654"/>
                    <a:gd name="connsiteX1" fmla="*/ 4666 w 76851"/>
                    <a:gd name="connsiteY1" fmla="*/ 112258 h 129654"/>
                    <a:gd name="connsiteX2" fmla="*/ 0 w 76851"/>
                    <a:gd name="connsiteY2" fmla="*/ 92222 h 129654"/>
                    <a:gd name="connsiteX3" fmla="*/ 0 w 76851"/>
                    <a:gd name="connsiteY3" fmla="*/ 91124 h 129654"/>
                    <a:gd name="connsiteX4" fmla="*/ 22781 w 76851"/>
                    <a:gd name="connsiteY4" fmla="*/ 91124 h 129654"/>
                    <a:gd name="connsiteX5" fmla="*/ 22781 w 76851"/>
                    <a:gd name="connsiteY5" fmla="*/ 92222 h 129654"/>
                    <a:gd name="connsiteX6" fmla="*/ 26898 w 76851"/>
                    <a:gd name="connsiteY6" fmla="*/ 104848 h 129654"/>
                    <a:gd name="connsiteX7" fmla="*/ 38152 w 76851"/>
                    <a:gd name="connsiteY7" fmla="*/ 109514 h 129654"/>
                    <a:gd name="connsiteX8" fmla="*/ 49405 w 76851"/>
                    <a:gd name="connsiteY8" fmla="*/ 105122 h 129654"/>
                    <a:gd name="connsiteX9" fmla="*/ 53522 w 76851"/>
                    <a:gd name="connsiteY9" fmla="*/ 93045 h 129654"/>
                    <a:gd name="connsiteX10" fmla="*/ 51052 w 76851"/>
                    <a:gd name="connsiteY10" fmla="*/ 84811 h 129654"/>
                    <a:gd name="connsiteX11" fmla="*/ 45013 w 76851"/>
                    <a:gd name="connsiteY11" fmla="*/ 79597 h 129654"/>
                    <a:gd name="connsiteX12" fmla="*/ 34583 w 76851"/>
                    <a:gd name="connsiteY12" fmla="*/ 75205 h 129654"/>
                    <a:gd name="connsiteX13" fmla="*/ 33760 w 76851"/>
                    <a:gd name="connsiteY13" fmla="*/ 74930 h 129654"/>
                    <a:gd name="connsiteX14" fmla="*/ 32937 w 76851"/>
                    <a:gd name="connsiteY14" fmla="*/ 74656 h 129654"/>
                    <a:gd name="connsiteX15" fmla="*/ 32387 w 76851"/>
                    <a:gd name="connsiteY15" fmla="*/ 74382 h 129654"/>
                    <a:gd name="connsiteX16" fmla="*/ 31839 w 76851"/>
                    <a:gd name="connsiteY16" fmla="*/ 74107 h 129654"/>
                    <a:gd name="connsiteX17" fmla="*/ 16743 w 76851"/>
                    <a:gd name="connsiteY17" fmla="*/ 66971 h 129654"/>
                    <a:gd name="connsiteX18" fmla="*/ 6313 w 76851"/>
                    <a:gd name="connsiteY18" fmla="*/ 55717 h 129654"/>
                    <a:gd name="connsiteX19" fmla="*/ 2196 w 76851"/>
                    <a:gd name="connsiteY19" fmla="*/ 37054 h 129654"/>
                    <a:gd name="connsiteX20" fmla="*/ 6587 w 76851"/>
                    <a:gd name="connsiteY20" fmla="*/ 17291 h 129654"/>
                    <a:gd name="connsiteX21" fmla="*/ 18939 w 76851"/>
                    <a:gd name="connsiteY21" fmla="*/ 4391 h 129654"/>
                    <a:gd name="connsiteX22" fmla="*/ 37877 w 76851"/>
                    <a:gd name="connsiteY22" fmla="*/ 0 h 129654"/>
                    <a:gd name="connsiteX23" fmla="*/ 56815 w 76851"/>
                    <a:gd name="connsiteY23" fmla="*/ 4117 h 129654"/>
                    <a:gd name="connsiteX24" fmla="*/ 69167 w 76851"/>
                    <a:gd name="connsiteY24" fmla="*/ 16194 h 129654"/>
                    <a:gd name="connsiteX25" fmla="*/ 73284 w 76851"/>
                    <a:gd name="connsiteY25" fmla="*/ 35132 h 129654"/>
                    <a:gd name="connsiteX26" fmla="*/ 73284 w 76851"/>
                    <a:gd name="connsiteY26" fmla="*/ 35956 h 129654"/>
                    <a:gd name="connsiteX27" fmla="*/ 50503 w 76851"/>
                    <a:gd name="connsiteY27" fmla="*/ 35956 h 129654"/>
                    <a:gd name="connsiteX28" fmla="*/ 50503 w 76851"/>
                    <a:gd name="connsiteY28" fmla="*/ 34858 h 129654"/>
                    <a:gd name="connsiteX29" fmla="*/ 47209 w 76851"/>
                    <a:gd name="connsiteY29" fmla="*/ 24153 h 129654"/>
                    <a:gd name="connsiteX30" fmla="*/ 37877 w 76851"/>
                    <a:gd name="connsiteY30" fmla="*/ 20311 h 129654"/>
                    <a:gd name="connsiteX31" fmla="*/ 28545 w 76851"/>
                    <a:gd name="connsiteY31" fmla="*/ 24428 h 129654"/>
                    <a:gd name="connsiteX32" fmla="*/ 25251 w 76851"/>
                    <a:gd name="connsiteY32" fmla="*/ 36230 h 129654"/>
                    <a:gd name="connsiteX33" fmla="*/ 27447 w 76851"/>
                    <a:gd name="connsiteY33" fmla="*/ 44739 h 129654"/>
                    <a:gd name="connsiteX34" fmla="*/ 33485 w 76851"/>
                    <a:gd name="connsiteY34" fmla="*/ 49954 h 129654"/>
                    <a:gd name="connsiteX35" fmla="*/ 43092 w 76851"/>
                    <a:gd name="connsiteY35" fmla="*/ 53796 h 129654"/>
                    <a:gd name="connsiteX36" fmla="*/ 43641 w 76851"/>
                    <a:gd name="connsiteY36" fmla="*/ 54071 h 129654"/>
                    <a:gd name="connsiteX37" fmla="*/ 44190 w 76851"/>
                    <a:gd name="connsiteY37" fmla="*/ 54345 h 129654"/>
                    <a:gd name="connsiteX38" fmla="*/ 44464 w 76851"/>
                    <a:gd name="connsiteY38" fmla="*/ 54345 h 129654"/>
                    <a:gd name="connsiteX39" fmla="*/ 44739 w 76851"/>
                    <a:gd name="connsiteY39" fmla="*/ 54345 h 129654"/>
                    <a:gd name="connsiteX40" fmla="*/ 61207 w 76851"/>
                    <a:gd name="connsiteY40" fmla="*/ 61207 h 129654"/>
                    <a:gd name="connsiteX41" fmla="*/ 72186 w 76851"/>
                    <a:gd name="connsiteY41" fmla="*/ 72186 h 129654"/>
                    <a:gd name="connsiteX42" fmla="*/ 76852 w 76851"/>
                    <a:gd name="connsiteY42" fmla="*/ 92771 h 129654"/>
                    <a:gd name="connsiteX43" fmla="*/ 72186 w 76851"/>
                    <a:gd name="connsiteY43" fmla="*/ 112533 h 129654"/>
                    <a:gd name="connsiteX44" fmla="*/ 59011 w 76851"/>
                    <a:gd name="connsiteY44" fmla="*/ 125159 h 129654"/>
                    <a:gd name="connsiteX45" fmla="*/ 38700 w 76851"/>
                    <a:gd name="connsiteY45" fmla="*/ 129550 h 129654"/>
                    <a:gd name="connsiteX46" fmla="*/ 17841 w 76851"/>
                    <a:gd name="connsiteY46" fmla="*/ 125433 h 129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76851" h="129654">
                      <a:moveTo>
                        <a:pt x="17841" y="125433"/>
                      </a:moveTo>
                      <a:cubicBezTo>
                        <a:pt x="12077" y="122414"/>
                        <a:pt x="7685" y="118023"/>
                        <a:pt x="4666" y="112258"/>
                      </a:cubicBezTo>
                      <a:cubicBezTo>
                        <a:pt x="1647" y="106495"/>
                        <a:pt x="0" y="99907"/>
                        <a:pt x="0" y="92222"/>
                      </a:cubicBezTo>
                      <a:lnTo>
                        <a:pt x="0" y="91124"/>
                      </a:lnTo>
                      <a:lnTo>
                        <a:pt x="22781" y="91124"/>
                      </a:lnTo>
                      <a:lnTo>
                        <a:pt x="22781" y="92222"/>
                      </a:lnTo>
                      <a:cubicBezTo>
                        <a:pt x="22781" y="97712"/>
                        <a:pt x="24153" y="101829"/>
                        <a:pt x="26898" y="104848"/>
                      </a:cubicBezTo>
                      <a:cubicBezTo>
                        <a:pt x="29643" y="107867"/>
                        <a:pt x="33211" y="109514"/>
                        <a:pt x="38152" y="109514"/>
                      </a:cubicBezTo>
                      <a:cubicBezTo>
                        <a:pt x="42817" y="109514"/>
                        <a:pt x="46660" y="108141"/>
                        <a:pt x="49405" y="105122"/>
                      </a:cubicBezTo>
                      <a:cubicBezTo>
                        <a:pt x="52149" y="102103"/>
                        <a:pt x="53522" y="98260"/>
                        <a:pt x="53522" y="93045"/>
                      </a:cubicBezTo>
                      <a:cubicBezTo>
                        <a:pt x="53522" y="89752"/>
                        <a:pt x="52698" y="87007"/>
                        <a:pt x="51052" y="84811"/>
                      </a:cubicBezTo>
                      <a:cubicBezTo>
                        <a:pt x="49405" y="82616"/>
                        <a:pt x="47483" y="80969"/>
                        <a:pt x="45013" y="79597"/>
                      </a:cubicBezTo>
                      <a:cubicBezTo>
                        <a:pt x="42543" y="78224"/>
                        <a:pt x="39249" y="76852"/>
                        <a:pt x="34583" y="75205"/>
                      </a:cubicBezTo>
                      <a:cubicBezTo>
                        <a:pt x="34309" y="75205"/>
                        <a:pt x="34034" y="74930"/>
                        <a:pt x="33760" y="74930"/>
                      </a:cubicBezTo>
                      <a:cubicBezTo>
                        <a:pt x="33485" y="74930"/>
                        <a:pt x="33211" y="74656"/>
                        <a:pt x="32937" y="74656"/>
                      </a:cubicBezTo>
                      <a:cubicBezTo>
                        <a:pt x="32662" y="74656"/>
                        <a:pt x="32387" y="74382"/>
                        <a:pt x="32387" y="74382"/>
                      </a:cubicBezTo>
                      <a:cubicBezTo>
                        <a:pt x="32113" y="74382"/>
                        <a:pt x="31839" y="74107"/>
                        <a:pt x="31839" y="74107"/>
                      </a:cubicBezTo>
                      <a:cubicBezTo>
                        <a:pt x="25800" y="71911"/>
                        <a:pt x="20860" y="69441"/>
                        <a:pt x="16743" y="66971"/>
                      </a:cubicBezTo>
                      <a:cubicBezTo>
                        <a:pt x="12626" y="64501"/>
                        <a:pt x="9057" y="60658"/>
                        <a:pt x="6313" y="55717"/>
                      </a:cubicBezTo>
                      <a:cubicBezTo>
                        <a:pt x="3568" y="50777"/>
                        <a:pt x="2196" y="44739"/>
                        <a:pt x="2196" y="37054"/>
                      </a:cubicBezTo>
                      <a:cubicBezTo>
                        <a:pt x="2196" y="29368"/>
                        <a:pt x="3568" y="22781"/>
                        <a:pt x="6587" y="17291"/>
                      </a:cubicBezTo>
                      <a:cubicBezTo>
                        <a:pt x="9332" y="11802"/>
                        <a:pt x="13449" y="7411"/>
                        <a:pt x="18939" y="4391"/>
                      </a:cubicBezTo>
                      <a:cubicBezTo>
                        <a:pt x="24153" y="1372"/>
                        <a:pt x="30466" y="0"/>
                        <a:pt x="37877" y="0"/>
                      </a:cubicBezTo>
                      <a:cubicBezTo>
                        <a:pt x="45288" y="0"/>
                        <a:pt x="51600" y="1372"/>
                        <a:pt x="56815" y="4117"/>
                      </a:cubicBezTo>
                      <a:cubicBezTo>
                        <a:pt x="62030" y="6862"/>
                        <a:pt x="66147" y="10979"/>
                        <a:pt x="69167" y="16194"/>
                      </a:cubicBezTo>
                      <a:cubicBezTo>
                        <a:pt x="71911" y="21409"/>
                        <a:pt x="73284" y="27722"/>
                        <a:pt x="73284" y="35132"/>
                      </a:cubicBezTo>
                      <a:lnTo>
                        <a:pt x="73284" y="35956"/>
                      </a:lnTo>
                      <a:lnTo>
                        <a:pt x="50503" y="35956"/>
                      </a:lnTo>
                      <a:lnTo>
                        <a:pt x="50503" y="34858"/>
                      </a:lnTo>
                      <a:cubicBezTo>
                        <a:pt x="50503" y="30192"/>
                        <a:pt x="49405" y="26624"/>
                        <a:pt x="47209" y="24153"/>
                      </a:cubicBezTo>
                      <a:cubicBezTo>
                        <a:pt x="45013" y="21683"/>
                        <a:pt x="41719" y="20311"/>
                        <a:pt x="37877" y="20311"/>
                      </a:cubicBezTo>
                      <a:cubicBezTo>
                        <a:pt x="33760" y="20311"/>
                        <a:pt x="30741" y="21683"/>
                        <a:pt x="28545" y="24428"/>
                      </a:cubicBezTo>
                      <a:cubicBezTo>
                        <a:pt x="26349" y="27172"/>
                        <a:pt x="25251" y="31289"/>
                        <a:pt x="25251" y="36230"/>
                      </a:cubicBezTo>
                      <a:cubicBezTo>
                        <a:pt x="25251" y="39798"/>
                        <a:pt x="26075" y="42543"/>
                        <a:pt x="27447" y="44739"/>
                      </a:cubicBezTo>
                      <a:cubicBezTo>
                        <a:pt x="29094" y="46934"/>
                        <a:pt x="31015" y="48581"/>
                        <a:pt x="33485" y="49954"/>
                      </a:cubicBezTo>
                      <a:cubicBezTo>
                        <a:pt x="35956" y="51326"/>
                        <a:pt x="39249" y="52424"/>
                        <a:pt x="43092" y="53796"/>
                      </a:cubicBezTo>
                      <a:cubicBezTo>
                        <a:pt x="43366" y="53796"/>
                        <a:pt x="43366" y="54071"/>
                        <a:pt x="43641" y="54071"/>
                      </a:cubicBezTo>
                      <a:cubicBezTo>
                        <a:pt x="43915" y="54071"/>
                        <a:pt x="44190" y="54071"/>
                        <a:pt x="44190" y="54345"/>
                      </a:cubicBezTo>
                      <a:cubicBezTo>
                        <a:pt x="44190" y="54345"/>
                        <a:pt x="44464" y="54345"/>
                        <a:pt x="44464" y="54345"/>
                      </a:cubicBezTo>
                      <a:cubicBezTo>
                        <a:pt x="44739" y="54345"/>
                        <a:pt x="44739" y="54345"/>
                        <a:pt x="44739" y="54345"/>
                      </a:cubicBezTo>
                      <a:cubicBezTo>
                        <a:pt x="51600" y="56541"/>
                        <a:pt x="57090" y="58737"/>
                        <a:pt x="61207" y="61207"/>
                      </a:cubicBezTo>
                      <a:cubicBezTo>
                        <a:pt x="65324" y="63403"/>
                        <a:pt x="69167" y="67245"/>
                        <a:pt x="72186" y="72186"/>
                      </a:cubicBezTo>
                      <a:cubicBezTo>
                        <a:pt x="75205" y="77126"/>
                        <a:pt x="76852" y="83988"/>
                        <a:pt x="76852" y="92771"/>
                      </a:cubicBezTo>
                      <a:cubicBezTo>
                        <a:pt x="76852" y="100456"/>
                        <a:pt x="75205" y="107044"/>
                        <a:pt x="72186" y="112533"/>
                      </a:cubicBezTo>
                      <a:cubicBezTo>
                        <a:pt x="69167" y="118023"/>
                        <a:pt x="64775" y="122414"/>
                        <a:pt x="59011" y="125159"/>
                      </a:cubicBezTo>
                      <a:cubicBezTo>
                        <a:pt x="53247" y="128178"/>
                        <a:pt x="46660" y="129550"/>
                        <a:pt x="38700" y="129550"/>
                      </a:cubicBezTo>
                      <a:cubicBezTo>
                        <a:pt x="30466" y="130099"/>
                        <a:pt x="23604" y="128452"/>
                        <a:pt x="17841" y="125433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29" name="任意多边形: 形状 528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5344498" y="4966860"/>
                  <a:ext cx="54619" cy="163310"/>
                </a:xfrm>
                <a:custGeom>
                  <a:avLst/>
                  <a:gdLst>
                    <a:gd name="connsiteX0" fmla="*/ 0 w 54619"/>
                    <a:gd name="connsiteY0" fmla="*/ 36779 h 163310"/>
                    <a:gd name="connsiteX1" fmla="*/ 54345 w 54619"/>
                    <a:gd name="connsiteY1" fmla="*/ 36779 h 163310"/>
                    <a:gd name="connsiteX2" fmla="*/ 54345 w 54619"/>
                    <a:gd name="connsiteY2" fmla="*/ 58737 h 163310"/>
                    <a:gd name="connsiteX3" fmla="*/ 0 w 54619"/>
                    <a:gd name="connsiteY3" fmla="*/ 58737 h 163310"/>
                    <a:gd name="connsiteX4" fmla="*/ 0 w 54619"/>
                    <a:gd name="connsiteY4" fmla="*/ 36779 h 163310"/>
                    <a:gd name="connsiteX5" fmla="*/ 20037 w 54619"/>
                    <a:gd name="connsiteY5" fmla="*/ 154801 h 163310"/>
                    <a:gd name="connsiteX6" fmla="*/ 12900 w 54619"/>
                    <a:gd name="connsiteY6" fmla="*/ 129825 h 163310"/>
                    <a:gd name="connsiteX7" fmla="*/ 12900 w 54619"/>
                    <a:gd name="connsiteY7" fmla="*/ 0 h 163310"/>
                    <a:gd name="connsiteX8" fmla="*/ 35956 w 54619"/>
                    <a:gd name="connsiteY8" fmla="*/ 0 h 163310"/>
                    <a:gd name="connsiteX9" fmla="*/ 35956 w 54619"/>
                    <a:gd name="connsiteY9" fmla="*/ 129825 h 163310"/>
                    <a:gd name="connsiteX10" fmla="*/ 38426 w 54619"/>
                    <a:gd name="connsiteY10" fmla="*/ 138333 h 163310"/>
                    <a:gd name="connsiteX11" fmla="*/ 45288 w 54619"/>
                    <a:gd name="connsiteY11" fmla="*/ 141353 h 163310"/>
                    <a:gd name="connsiteX12" fmla="*/ 54620 w 54619"/>
                    <a:gd name="connsiteY12" fmla="*/ 141353 h 163310"/>
                    <a:gd name="connsiteX13" fmla="*/ 54620 w 54619"/>
                    <a:gd name="connsiteY13" fmla="*/ 163310 h 163310"/>
                    <a:gd name="connsiteX14" fmla="*/ 42818 w 54619"/>
                    <a:gd name="connsiteY14" fmla="*/ 163310 h 163310"/>
                    <a:gd name="connsiteX15" fmla="*/ 20037 w 54619"/>
                    <a:gd name="connsiteY15" fmla="*/ 154801 h 163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619" h="163310">
                      <a:moveTo>
                        <a:pt x="0" y="36779"/>
                      </a:moveTo>
                      <a:lnTo>
                        <a:pt x="54345" y="36779"/>
                      </a:lnTo>
                      <a:lnTo>
                        <a:pt x="54345" y="58737"/>
                      </a:lnTo>
                      <a:lnTo>
                        <a:pt x="0" y="58737"/>
                      </a:lnTo>
                      <a:lnTo>
                        <a:pt x="0" y="36779"/>
                      </a:lnTo>
                      <a:close/>
                      <a:moveTo>
                        <a:pt x="20037" y="154801"/>
                      </a:moveTo>
                      <a:cubicBezTo>
                        <a:pt x="15371" y="149312"/>
                        <a:pt x="12900" y="140803"/>
                        <a:pt x="12900" y="129825"/>
                      </a:cubicBezTo>
                      <a:lnTo>
                        <a:pt x="12900" y="0"/>
                      </a:lnTo>
                      <a:lnTo>
                        <a:pt x="35956" y="0"/>
                      </a:lnTo>
                      <a:lnTo>
                        <a:pt x="35956" y="129825"/>
                      </a:lnTo>
                      <a:cubicBezTo>
                        <a:pt x="35956" y="133393"/>
                        <a:pt x="36779" y="136412"/>
                        <a:pt x="38426" y="138333"/>
                      </a:cubicBezTo>
                      <a:cubicBezTo>
                        <a:pt x="40073" y="140255"/>
                        <a:pt x="42269" y="141353"/>
                        <a:pt x="45288" y="141353"/>
                      </a:cubicBezTo>
                      <a:lnTo>
                        <a:pt x="54620" y="141353"/>
                      </a:lnTo>
                      <a:lnTo>
                        <a:pt x="54620" y="163310"/>
                      </a:lnTo>
                      <a:lnTo>
                        <a:pt x="42818" y="163310"/>
                      </a:lnTo>
                      <a:cubicBezTo>
                        <a:pt x="32388" y="163310"/>
                        <a:pt x="24977" y="160291"/>
                        <a:pt x="20037" y="154801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30" name="任意多边形: 形状 529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5416958" y="5001444"/>
                  <a:ext cx="74930" cy="129824"/>
                </a:xfrm>
                <a:custGeom>
                  <a:avLst/>
                  <a:gdLst>
                    <a:gd name="connsiteX0" fmla="*/ 17841 w 74930"/>
                    <a:gd name="connsiteY0" fmla="*/ 124884 h 129824"/>
                    <a:gd name="connsiteX1" fmla="*/ 4666 w 74930"/>
                    <a:gd name="connsiteY1" fmla="*/ 110612 h 129824"/>
                    <a:gd name="connsiteX2" fmla="*/ 0 w 74930"/>
                    <a:gd name="connsiteY2" fmla="*/ 88105 h 129824"/>
                    <a:gd name="connsiteX3" fmla="*/ 0 w 74930"/>
                    <a:gd name="connsiteY3" fmla="*/ 44190 h 129824"/>
                    <a:gd name="connsiteX4" fmla="*/ 4391 w 74930"/>
                    <a:gd name="connsiteY4" fmla="*/ 20311 h 129824"/>
                    <a:gd name="connsiteX5" fmla="*/ 17292 w 74930"/>
                    <a:gd name="connsiteY5" fmla="*/ 5215 h 129824"/>
                    <a:gd name="connsiteX6" fmla="*/ 37328 w 74930"/>
                    <a:gd name="connsiteY6" fmla="*/ 0 h 129824"/>
                    <a:gd name="connsiteX7" fmla="*/ 57639 w 74930"/>
                    <a:gd name="connsiteY7" fmla="*/ 4666 h 129824"/>
                    <a:gd name="connsiteX8" fmla="*/ 70539 w 74930"/>
                    <a:gd name="connsiteY8" fmla="*/ 18664 h 129824"/>
                    <a:gd name="connsiteX9" fmla="*/ 74931 w 74930"/>
                    <a:gd name="connsiteY9" fmla="*/ 40896 h 129824"/>
                    <a:gd name="connsiteX10" fmla="*/ 74931 w 74930"/>
                    <a:gd name="connsiteY10" fmla="*/ 74107 h 129824"/>
                    <a:gd name="connsiteX11" fmla="*/ 15919 w 74930"/>
                    <a:gd name="connsiteY11" fmla="*/ 74107 h 129824"/>
                    <a:gd name="connsiteX12" fmla="*/ 15919 w 74930"/>
                    <a:gd name="connsiteY12" fmla="*/ 55169 h 129824"/>
                    <a:gd name="connsiteX13" fmla="*/ 52699 w 74930"/>
                    <a:gd name="connsiteY13" fmla="*/ 55169 h 129824"/>
                    <a:gd name="connsiteX14" fmla="*/ 52699 w 74930"/>
                    <a:gd name="connsiteY14" fmla="*/ 41445 h 129824"/>
                    <a:gd name="connsiteX15" fmla="*/ 48582 w 74930"/>
                    <a:gd name="connsiteY15" fmla="*/ 26349 h 129824"/>
                    <a:gd name="connsiteX16" fmla="*/ 37054 w 74930"/>
                    <a:gd name="connsiteY16" fmla="*/ 21134 h 129824"/>
                    <a:gd name="connsiteX17" fmla="*/ 25800 w 74930"/>
                    <a:gd name="connsiteY17" fmla="*/ 26898 h 129824"/>
                    <a:gd name="connsiteX18" fmla="*/ 21683 w 74930"/>
                    <a:gd name="connsiteY18" fmla="*/ 43092 h 129824"/>
                    <a:gd name="connsiteX19" fmla="*/ 21683 w 74930"/>
                    <a:gd name="connsiteY19" fmla="*/ 88929 h 129824"/>
                    <a:gd name="connsiteX20" fmla="*/ 25800 w 74930"/>
                    <a:gd name="connsiteY20" fmla="*/ 103201 h 129824"/>
                    <a:gd name="connsiteX21" fmla="*/ 37877 w 74930"/>
                    <a:gd name="connsiteY21" fmla="*/ 108416 h 129824"/>
                    <a:gd name="connsiteX22" fmla="*/ 48856 w 74930"/>
                    <a:gd name="connsiteY22" fmla="*/ 104573 h 129824"/>
                    <a:gd name="connsiteX23" fmla="*/ 52699 w 74930"/>
                    <a:gd name="connsiteY23" fmla="*/ 93595 h 129824"/>
                    <a:gd name="connsiteX24" fmla="*/ 52699 w 74930"/>
                    <a:gd name="connsiteY24" fmla="*/ 92771 h 129824"/>
                    <a:gd name="connsiteX25" fmla="*/ 74656 w 74930"/>
                    <a:gd name="connsiteY25" fmla="*/ 92771 h 129824"/>
                    <a:gd name="connsiteX26" fmla="*/ 74656 w 74930"/>
                    <a:gd name="connsiteY26" fmla="*/ 93595 h 129824"/>
                    <a:gd name="connsiteX27" fmla="*/ 65050 w 74930"/>
                    <a:gd name="connsiteY27" fmla="*/ 120493 h 129824"/>
                    <a:gd name="connsiteX28" fmla="*/ 37603 w 74930"/>
                    <a:gd name="connsiteY28" fmla="*/ 129825 h 129824"/>
                    <a:gd name="connsiteX29" fmla="*/ 17841 w 74930"/>
                    <a:gd name="connsiteY29" fmla="*/ 124884 h 1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4930" h="129824">
                      <a:moveTo>
                        <a:pt x="17841" y="124884"/>
                      </a:moveTo>
                      <a:cubicBezTo>
                        <a:pt x="12077" y="121590"/>
                        <a:pt x="7685" y="116925"/>
                        <a:pt x="4666" y="110612"/>
                      </a:cubicBezTo>
                      <a:cubicBezTo>
                        <a:pt x="1647" y="104299"/>
                        <a:pt x="0" y="96888"/>
                        <a:pt x="0" y="88105"/>
                      </a:cubicBezTo>
                      <a:lnTo>
                        <a:pt x="0" y="44190"/>
                      </a:lnTo>
                      <a:cubicBezTo>
                        <a:pt x="0" y="34858"/>
                        <a:pt x="1372" y="26898"/>
                        <a:pt x="4391" y="20311"/>
                      </a:cubicBezTo>
                      <a:cubicBezTo>
                        <a:pt x="7411" y="13724"/>
                        <a:pt x="11528" y="8783"/>
                        <a:pt x="17292" y="5215"/>
                      </a:cubicBezTo>
                      <a:cubicBezTo>
                        <a:pt x="22781" y="1647"/>
                        <a:pt x="29643" y="0"/>
                        <a:pt x="37328" y="0"/>
                      </a:cubicBezTo>
                      <a:cubicBezTo>
                        <a:pt x="45288" y="0"/>
                        <a:pt x="52149" y="1647"/>
                        <a:pt x="57639" y="4666"/>
                      </a:cubicBezTo>
                      <a:cubicBezTo>
                        <a:pt x="63403" y="7960"/>
                        <a:pt x="67520" y="12626"/>
                        <a:pt x="70539" y="18664"/>
                      </a:cubicBezTo>
                      <a:cubicBezTo>
                        <a:pt x="73558" y="24702"/>
                        <a:pt x="74931" y="32113"/>
                        <a:pt x="74931" y="40896"/>
                      </a:cubicBezTo>
                      <a:lnTo>
                        <a:pt x="74931" y="74107"/>
                      </a:lnTo>
                      <a:lnTo>
                        <a:pt x="15919" y="74107"/>
                      </a:lnTo>
                      <a:lnTo>
                        <a:pt x="15919" y="55169"/>
                      </a:lnTo>
                      <a:lnTo>
                        <a:pt x="52699" y="55169"/>
                      </a:lnTo>
                      <a:lnTo>
                        <a:pt x="52699" y="41445"/>
                      </a:lnTo>
                      <a:cubicBezTo>
                        <a:pt x="52699" y="34858"/>
                        <a:pt x="51326" y="29917"/>
                        <a:pt x="48582" y="26349"/>
                      </a:cubicBezTo>
                      <a:cubicBezTo>
                        <a:pt x="45837" y="22781"/>
                        <a:pt x="41994" y="21134"/>
                        <a:pt x="37054" y="21134"/>
                      </a:cubicBezTo>
                      <a:cubicBezTo>
                        <a:pt x="32113" y="21134"/>
                        <a:pt x="28545" y="23056"/>
                        <a:pt x="25800" y="26898"/>
                      </a:cubicBezTo>
                      <a:cubicBezTo>
                        <a:pt x="23056" y="30741"/>
                        <a:pt x="21683" y="36230"/>
                        <a:pt x="21683" y="43092"/>
                      </a:cubicBezTo>
                      <a:lnTo>
                        <a:pt x="21683" y="88929"/>
                      </a:lnTo>
                      <a:cubicBezTo>
                        <a:pt x="21683" y="94967"/>
                        <a:pt x="23056" y="99908"/>
                        <a:pt x="25800" y="103201"/>
                      </a:cubicBezTo>
                      <a:cubicBezTo>
                        <a:pt x="28545" y="106769"/>
                        <a:pt x="32662" y="108416"/>
                        <a:pt x="37877" y="108416"/>
                      </a:cubicBezTo>
                      <a:cubicBezTo>
                        <a:pt x="42543" y="108416"/>
                        <a:pt x="46386" y="107044"/>
                        <a:pt x="48856" y="104573"/>
                      </a:cubicBezTo>
                      <a:cubicBezTo>
                        <a:pt x="51601" y="102103"/>
                        <a:pt x="52699" y="98535"/>
                        <a:pt x="52699" y="93595"/>
                      </a:cubicBezTo>
                      <a:lnTo>
                        <a:pt x="52699" y="92771"/>
                      </a:lnTo>
                      <a:lnTo>
                        <a:pt x="74656" y="92771"/>
                      </a:lnTo>
                      <a:lnTo>
                        <a:pt x="74656" y="93595"/>
                      </a:lnTo>
                      <a:cubicBezTo>
                        <a:pt x="74656" y="105122"/>
                        <a:pt x="71362" y="114180"/>
                        <a:pt x="65050" y="120493"/>
                      </a:cubicBezTo>
                      <a:cubicBezTo>
                        <a:pt x="58462" y="126805"/>
                        <a:pt x="49405" y="129825"/>
                        <a:pt x="37603" y="129825"/>
                      </a:cubicBezTo>
                      <a:cubicBezTo>
                        <a:pt x="30466" y="129825"/>
                        <a:pt x="23330" y="128178"/>
                        <a:pt x="17841" y="124884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31" name="任意多边形: 形状 530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5516866" y="5001169"/>
                  <a:ext cx="75479" cy="179503"/>
                </a:xfrm>
                <a:custGeom>
                  <a:avLst/>
                  <a:gdLst>
                    <a:gd name="connsiteX0" fmla="*/ 0 w 75479"/>
                    <a:gd name="connsiteY0" fmla="*/ 2470 h 179503"/>
                    <a:gd name="connsiteX1" fmla="*/ 23056 w 75479"/>
                    <a:gd name="connsiteY1" fmla="*/ 2470 h 179503"/>
                    <a:gd name="connsiteX2" fmla="*/ 23056 w 75479"/>
                    <a:gd name="connsiteY2" fmla="*/ 179504 h 179503"/>
                    <a:gd name="connsiteX3" fmla="*/ 0 w 75479"/>
                    <a:gd name="connsiteY3" fmla="*/ 179504 h 179503"/>
                    <a:gd name="connsiteX4" fmla="*/ 0 w 75479"/>
                    <a:gd name="connsiteY4" fmla="*/ 2470 h 179503"/>
                    <a:gd name="connsiteX5" fmla="*/ 30466 w 75479"/>
                    <a:gd name="connsiteY5" fmla="*/ 124335 h 179503"/>
                    <a:gd name="connsiteX6" fmla="*/ 21134 w 75479"/>
                    <a:gd name="connsiteY6" fmla="*/ 108416 h 179503"/>
                    <a:gd name="connsiteX7" fmla="*/ 22781 w 75479"/>
                    <a:gd name="connsiteY7" fmla="*/ 88928 h 179503"/>
                    <a:gd name="connsiteX8" fmla="*/ 24428 w 75479"/>
                    <a:gd name="connsiteY8" fmla="*/ 99633 h 179503"/>
                    <a:gd name="connsiteX9" fmla="*/ 29643 w 75479"/>
                    <a:gd name="connsiteY9" fmla="*/ 106495 h 179503"/>
                    <a:gd name="connsiteX10" fmla="*/ 37602 w 75479"/>
                    <a:gd name="connsiteY10" fmla="*/ 108965 h 179503"/>
                    <a:gd name="connsiteX11" fmla="*/ 48581 w 75479"/>
                    <a:gd name="connsiteY11" fmla="*/ 103475 h 179503"/>
                    <a:gd name="connsiteX12" fmla="*/ 52424 w 75479"/>
                    <a:gd name="connsiteY12" fmla="*/ 88380 h 179503"/>
                    <a:gd name="connsiteX13" fmla="*/ 52424 w 75479"/>
                    <a:gd name="connsiteY13" fmla="*/ 41171 h 179503"/>
                    <a:gd name="connsiteX14" fmla="*/ 48581 w 75479"/>
                    <a:gd name="connsiteY14" fmla="*/ 26624 h 179503"/>
                    <a:gd name="connsiteX15" fmla="*/ 37602 w 75479"/>
                    <a:gd name="connsiteY15" fmla="*/ 21409 h 179503"/>
                    <a:gd name="connsiteX16" fmla="*/ 29643 w 75479"/>
                    <a:gd name="connsiteY16" fmla="*/ 23604 h 179503"/>
                    <a:gd name="connsiteX17" fmla="*/ 24428 w 75479"/>
                    <a:gd name="connsiteY17" fmla="*/ 30192 h 179503"/>
                    <a:gd name="connsiteX18" fmla="*/ 22781 w 75479"/>
                    <a:gd name="connsiteY18" fmla="*/ 40622 h 179503"/>
                    <a:gd name="connsiteX19" fmla="*/ 20311 w 75479"/>
                    <a:gd name="connsiteY19" fmla="*/ 23055 h 179503"/>
                    <a:gd name="connsiteX20" fmla="*/ 31290 w 75479"/>
                    <a:gd name="connsiteY20" fmla="*/ 6038 h 179503"/>
                    <a:gd name="connsiteX21" fmla="*/ 47209 w 75479"/>
                    <a:gd name="connsiteY21" fmla="*/ 0 h 179503"/>
                    <a:gd name="connsiteX22" fmla="*/ 62580 w 75479"/>
                    <a:gd name="connsiteY22" fmla="*/ 4666 h 179503"/>
                    <a:gd name="connsiteX23" fmla="*/ 72186 w 75479"/>
                    <a:gd name="connsiteY23" fmla="*/ 18389 h 179503"/>
                    <a:gd name="connsiteX24" fmla="*/ 75480 w 75479"/>
                    <a:gd name="connsiteY24" fmla="*/ 40073 h 179503"/>
                    <a:gd name="connsiteX25" fmla="*/ 75480 w 75479"/>
                    <a:gd name="connsiteY25" fmla="*/ 89203 h 179503"/>
                    <a:gd name="connsiteX26" fmla="*/ 71911 w 75479"/>
                    <a:gd name="connsiteY26" fmla="*/ 111161 h 179503"/>
                    <a:gd name="connsiteX27" fmla="*/ 62030 w 75479"/>
                    <a:gd name="connsiteY27" fmla="*/ 125159 h 179503"/>
                    <a:gd name="connsiteX28" fmla="*/ 46111 w 75479"/>
                    <a:gd name="connsiteY28" fmla="*/ 129825 h 179503"/>
                    <a:gd name="connsiteX29" fmla="*/ 30466 w 75479"/>
                    <a:gd name="connsiteY29" fmla="*/ 124335 h 179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5479" h="179503">
                      <a:moveTo>
                        <a:pt x="0" y="2470"/>
                      </a:moveTo>
                      <a:lnTo>
                        <a:pt x="23056" y="2470"/>
                      </a:lnTo>
                      <a:lnTo>
                        <a:pt x="23056" y="179504"/>
                      </a:lnTo>
                      <a:lnTo>
                        <a:pt x="0" y="179504"/>
                      </a:lnTo>
                      <a:lnTo>
                        <a:pt x="0" y="2470"/>
                      </a:lnTo>
                      <a:close/>
                      <a:moveTo>
                        <a:pt x="30466" y="124335"/>
                      </a:moveTo>
                      <a:cubicBezTo>
                        <a:pt x="26075" y="120492"/>
                        <a:pt x="23056" y="115278"/>
                        <a:pt x="21134" y="108416"/>
                      </a:cubicBezTo>
                      <a:lnTo>
                        <a:pt x="22781" y="88928"/>
                      </a:lnTo>
                      <a:cubicBezTo>
                        <a:pt x="22781" y="93045"/>
                        <a:pt x="23330" y="96614"/>
                        <a:pt x="24428" y="99633"/>
                      </a:cubicBezTo>
                      <a:cubicBezTo>
                        <a:pt x="25526" y="102652"/>
                        <a:pt x="27173" y="104848"/>
                        <a:pt x="29643" y="106495"/>
                      </a:cubicBezTo>
                      <a:cubicBezTo>
                        <a:pt x="32113" y="108141"/>
                        <a:pt x="34583" y="108965"/>
                        <a:pt x="37602" y="108965"/>
                      </a:cubicBezTo>
                      <a:cubicBezTo>
                        <a:pt x="42269" y="108965"/>
                        <a:pt x="45837" y="107044"/>
                        <a:pt x="48581" y="103475"/>
                      </a:cubicBezTo>
                      <a:cubicBezTo>
                        <a:pt x="51326" y="99907"/>
                        <a:pt x="52424" y="94967"/>
                        <a:pt x="52424" y="88380"/>
                      </a:cubicBezTo>
                      <a:lnTo>
                        <a:pt x="52424" y="41171"/>
                      </a:lnTo>
                      <a:cubicBezTo>
                        <a:pt x="52424" y="34858"/>
                        <a:pt x="51052" y="30192"/>
                        <a:pt x="48581" y="26624"/>
                      </a:cubicBezTo>
                      <a:cubicBezTo>
                        <a:pt x="45837" y="23055"/>
                        <a:pt x="42269" y="21409"/>
                        <a:pt x="37602" y="21409"/>
                      </a:cubicBezTo>
                      <a:cubicBezTo>
                        <a:pt x="34583" y="21409"/>
                        <a:pt x="31839" y="22232"/>
                        <a:pt x="29643" y="23604"/>
                      </a:cubicBezTo>
                      <a:cubicBezTo>
                        <a:pt x="27447" y="25251"/>
                        <a:pt x="25800" y="27447"/>
                        <a:pt x="24428" y="30192"/>
                      </a:cubicBezTo>
                      <a:cubicBezTo>
                        <a:pt x="23330" y="33211"/>
                        <a:pt x="22781" y="36504"/>
                        <a:pt x="22781" y="40622"/>
                      </a:cubicBezTo>
                      <a:lnTo>
                        <a:pt x="20311" y="23055"/>
                      </a:lnTo>
                      <a:cubicBezTo>
                        <a:pt x="22781" y="15645"/>
                        <a:pt x="26624" y="10155"/>
                        <a:pt x="31290" y="6038"/>
                      </a:cubicBezTo>
                      <a:cubicBezTo>
                        <a:pt x="35956" y="1921"/>
                        <a:pt x="41445" y="0"/>
                        <a:pt x="47209" y="0"/>
                      </a:cubicBezTo>
                      <a:cubicBezTo>
                        <a:pt x="53247" y="0"/>
                        <a:pt x="58188" y="1647"/>
                        <a:pt x="62580" y="4666"/>
                      </a:cubicBezTo>
                      <a:cubicBezTo>
                        <a:pt x="66697" y="7685"/>
                        <a:pt x="69990" y="12351"/>
                        <a:pt x="72186" y="18389"/>
                      </a:cubicBezTo>
                      <a:cubicBezTo>
                        <a:pt x="74382" y="24428"/>
                        <a:pt x="75480" y="31564"/>
                        <a:pt x="75480" y="40073"/>
                      </a:cubicBezTo>
                      <a:lnTo>
                        <a:pt x="75480" y="89203"/>
                      </a:lnTo>
                      <a:cubicBezTo>
                        <a:pt x="75480" y="97712"/>
                        <a:pt x="74382" y="105122"/>
                        <a:pt x="71911" y="111161"/>
                      </a:cubicBezTo>
                      <a:cubicBezTo>
                        <a:pt x="69716" y="117199"/>
                        <a:pt x="66147" y="121865"/>
                        <a:pt x="62030" y="125159"/>
                      </a:cubicBezTo>
                      <a:cubicBezTo>
                        <a:pt x="57913" y="128452"/>
                        <a:pt x="52424" y="129825"/>
                        <a:pt x="46111" y="129825"/>
                      </a:cubicBezTo>
                      <a:cubicBezTo>
                        <a:pt x="40073" y="130099"/>
                        <a:pt x="35132" y="128178"/>
                        <a:pt x="30466" y="124335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32" name="任意多边形: 形状 531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5665355" y="4951490"/>
                  <a:ext cx="79047" cy="179778"/>
                </a:xfrm>
                <a:custGeom>
                  <a:avLst/>
                  <a:gdLst>
                    <a:gd name="connsiteX0" fmla="*/ 10429 w 79047"/>
                    <a:gd name="connsiteY0" fmla="*/ 169349 h 179778"/>
                    <a:gd name="connsiteX1" fmla="*/ 0 w 79047"/>
                    <a:gd name="connsiteY1" fmla="*/ 139431 h 179778"/>
                    <a:gd name="connsiteX2" fmla="*/ 0 w 79047"/>
                    <a:gd name="connsiteY2" fmla="*/ 40347 h 179778"/>
                    <a:gd name="connsiteX3" fmla="*/ 10429 w 79047"/>
                    <a:gd name="connsiteY3" fmla="*/ 10430 h 179778"/>
                    <a:gd name="connsiteX4" fmla="*/ 39524 w 79047"/>
                    <a:gd name="connsiteY4" fmla="*/ 0 h 179778"/>
                    <a:gd name="connsiteX5" fmla="*/ 68618 w 79047"/>
                    <a:gd name="connsiteY5" fmla="*/ 10430 h 179778"/>
                    <a:gd name="connsiteX6" fmla="*/ 79047 w 79047"/>
                    <a:gd name="connsiteY6" fmla="*/ 40347 h 179778"/>
                    <a:gd name="connsiteX7" fmla="*/ 79047 w 79047"/>
                    <a:gd name="connsiteY7" fmla="*/ 139431 h 179778"/>
                    <a:gd name="connsiteX8" fmla="*/ 68618 w 79047"/>
                    <a:gd name="connsiteY8" fmla="*/ 169349 h 179778"/>
                    <a:gd name="connsiteX9" fmla="*/ 39524 w 79047"/>
                    <a:gd name="connsiteY9" fmla="*/ 179778 h 179778"/>
                    <a:gd name="connsiteX10" fmla="*/ 10429 w 79047"/>
                    <a:gd name="connsiteY10" fmla="*/ 169349 h 179778"/>
                    <a:gd name="connsiteX11" fmla="*/ 51326 w 79047"/>
                    <a:gd name="connsiteY11" fmla="*/ 153155 h 179778"/>
                    <a:gd name="connsiteX12" fmla="*/ 55717 w 79047"/>
                    <a:gd name="connsiteY12" fmla="*/ 139431 h 179778"/>
                    <a:gd name="connsiteX13" fmla="*/ 55717 w 79047"/>
                    <a:gd name="connsiteY13" fmla="*/ 40347 h 179778"/>
                    <a:gd name="connsiteX14" fmla="*/ 51326 w 79047"/>
                    <a:gd name="connsiteY14" fmla="*/ 26624 h 179778"/>
                    <a:gd name="connsiteX15" fmla="*/ 39249 w 79047"/>
                    <a:gd name="connsiteY15" fmla="*/ 21683 h 179778"/>
                    <a:gd name="connsiteX16" fmla="*/ 27172 w 79047"/>
                    <a:gd name="connsiteY16" fmla="*/ 26624 h 179778"/>
                    <a:gd name="connsiteX17" fmla="*/ 22781 w 79047"/>
                    <a:gd name="connsiteY17" fmla="*/ 40347 h 179778"/>
                    <a:gd name="connsiteX18" fmla="*/ 22781 w 79047"/>
                    <a:gd name="connsiteY18" fmla="*/ 139431 h 179778"/>
                    <a:gd name="connsiteX19" fmla="*/ 27172 w 79047"/>
                    <a:gd name="connsiteY19" fmla="*/ 153155 h 179778"/>
                    <a:gd name="connsiteX20" fmla="*/ 39249 w 79047"/>
                    <a:gd name="connsiteY20" fmla="*/ 158096 h 179778"/>
                    <a:gd name="connsiteX21" fmla="*/ 51326 w 79047"/>
                    <a:gd name="connsiteY21" fmla="*/ 153155 h 17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9047" h="179778">
                      <a:moveTo>
                        <a:pt x="10429" y="169349"/>
                      </a:moveTo>
                      <a:cubicBezTo>
                        <a:pt x="3568" y="162213"/>
                        <a:pt x="0" y="152331"/>
                        <a:pt x="0" y="139431"/>
                      </a:cubicBezTo>
                      <a:lnTo>
                        <a:pt x="0" y="40347"/>
                      </a:lnTo>
                      <a:cubicBezTo>
                        <a:pt x="0" y="27447"/>
                        <a:pt x="3568" y="17566"/>
                        <a:pt x="10429" y="10430"/>
                      </a:cubicBezTo>
                      <a:cubicBezTo>
                        <a:pt x="17291" y="3294"/>
                        <a:pt x="26898" y="0"/>
                        <a:pt x="39524" y="0"/>
                      </a:cubicBezTo>
                      <a:cubicBezTo>
                        <a:pt x="52149" y="0"/>
                        <a:pt x="61756" y="3568"/>
                        <a:pt x="68618" y="10430"/>
                      </a:cubicBezTo>
                      <a:cubicBezTo>
                        <a:pt x="75480" y="17566"/>
                        <a:pt x="79047" y="27447"/>
                        <a:pt x="79047" y="40347"/>
                      </a:cubicBezTo>
                      <a:lnTo>
                        <a:pt x="79047" y="139431"/>
                      </a:lnTo>
                      <a:cubicBezTo>
                        <a:pt x="79047" y="152331"/>
                        <a:pt x="75480" y="162213"/>
                        <a:pt x="68618" y="169349"/>
                      </a:cubicBezTo>
                      <a:cubicBezTo>
                        <a:pt x="61756" y="176485"/>
                        <a:pt x="52149" y="179778"/>
                        <a:pt x="39524" y="179778"/>
                      </a:cubicBezTo>
                      <a:cubicBezTo>
                        <a:pt x="26898" y="179778"/>
                        <a:pt x="17291" y="176211"/>
                        <a:pt x="10429" y="169349"/>
                      </a:cubicBezTo>
                      <a:close/>
                      <a:moveTo>
                        <a:pt x="51326" y="153155"/>
                      </a:moveTo>
                      <a:cubicBezTo>
                        <a:pt x="54071" y="149861"/>
                        <a:pt x="55717" y="145470"/>
                        <a:pt x="55717" y="139431"/>
                      </a:cubicBezTo>
                      <a:lnTo>
                        <a:pt x="55717" y="40347"/>
                      </a:lnTo>
                      <a:cubicBezTo>
                        <a:pt x="55717" y="34584"/>
                        <a:pt x="54345" y="29917"/>
                        <a:pt x="51326" y="26624"/>
                      </a:cubicBezTo>
                      <a:cubicBezTo>
                        <a:pt x="48581" y="23330"/>
                        <a:pt x="44464" y="21683"/>
                        <a:pt x="39249" y="21683"/>
                      </a:cubicBezTo>
                      <a:cubicBezTo>
                        <a:pt x="34034" y="21683"/>
                        <a:pt x="29917" y="23330"/>
                        <a:pt x="27172" y="26624"/>
                      </a:cubicBezTo>
                      <a:cubicBezTo>
                        <a:pt x="24428" y="29917"/>
                        <a:pt x="22781" y="34309"/>
                        <a:pt x="22781" y="40347"/>
                      </a:cubicBezTo>
                      <a:lnTo>
                        <a:pt x="22781" y="139431"/>
                      </a:lnTo>
                      <a:cubicBezTo>
                        <a:pt x="22781" y="145195"/>
                        <a:pt x="24153" y="149861"/>
                        <a:pt x="27172" y="153155"/>
                      </a:cubicBezTo>
                      <a:cubicBezTo>
                        <a:pt x="29917" y="156448"/>
                        <a:pt x="34034" y="158096"/>
                        <a:pt x="39249" y="158096"/>
                      </a:cubicBezTo>
                      <a:cubicBezTo>
                        <a:pt x="44464" y="157821"/>
                        <a:pt x="48581" y="156448"/>
                        <a:pt x="51326" y="153155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  <p:sp>
              <p:nvSpPr>
                <p:cNvPr id="533" name="任意多边形: 形状 53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5763615" y="4951490"/>
                  <a:ext cx="80420" cy="180053"/>
                </a:xfrm>
                <a:custGeom>
                  <a:avLst/>
                  <a:gdLst>
                    <a:gd name="connsiteX0" fmla="*/ 18664 w 80420"/>
                    <a:gd name="connsiteY0" fmla="*/ 175387 h 180053"/>
                    <a:gd name="connsiteX1" fmla="*/ 4667 w 80420"/>
                    <a:gd name="connsiteY1" fmla="*/ 163036 h 180053"/>
                    <a:gd name="connsiteX2" fmla="*/ 0 w 80420"/>
                    <a:gd name="connsiteY2" fmla="*/ 143548 h 180053"/>
                    <a:gd name="connsiteX3" fmla="*/ 0 w 80420"/>
                    <a:gd name="connsiteY3" fmla="*/ 129001 h 180053"/>
                    <a:gd name="connsiteX4" fmla="*/ 23056 w 80420"/>
                    <a:gd name="connsiteY4" fmla="*/ 129001 h 180053"/>
                    <a:gd name="connsiteX5" fmla="*/ 23056 w 80420"/>
                    <a:gd name="connsiteY5" fmla="*/ 141902 h 180053"/>
                    <a:gd name="connsiteX6" fmla="*/ 25252 w 80420"/>
                    <a:gd name="connsiteY6" fmla="*/ 150136 h 180053"/>
                    <a:gd name="connsiteX7" fmla="*/ 31290 w 80420"/>
                    <a:gd name="connsiteY7" fmla="*/ 155351 h 180053"/>
                    <a:gd name="connsiteX8" fmla="*/ 40622 w 80420"/>
                    <a:gd name="connsiteY8" fmla="*/ 157272 h 180053"/>
                    <a:gd name="connsiteX9" fmla="*/ 52973 w 80420"/>
                    <a:gd name="connsiteY9" fmla="*/ 152881 h 180053"/>
                    <a:gd name="connsiteX10" fmla="*/ 57365 w 80420"/>
                    <a:gd name="connsiteY10" fmla="*/ 140255 h 180053"/>
                    <a:gd name="connsiteX11" fmla="*/ 57365 w 80420"/>
                    <a:gd name="connsiteY11" fmla="*/ 115827 h 180053"/>
                    <a:gd name="connsiteX12" fmla="*/ 53522 w 80420"/>
                    <a:gd name="connsiteY12" fmla="*/ 102103 h 180053"/>
                    <a:gd name="connsiteX13" fmla="*/ 43092 w 80420"/>
                    <a:gd name="connsiteY13" fmla="*/ 97163 h 180053"/>
                    <a:gd name="connsiteX14" fmla="*/ 30741 w 80420"/>
                    <a:gd name="connsiteY14" fmla="*/ 97163 h 180053"/>
                    <a:gd name="connsiteX15" fmla="*/ 30741 w 80420"/>
                    <a:gd name="connsiteY15" fmla="*/ 75205 h 180053"/>
                    <a:gd name="connsiteX16" fmla="*/ 43092 w 80420"/>
                    <a:gd name="connsiteY16" fmla="*/ 75205 h 180053"/>
                    <a:gd name="connsiteX17" fmla="*/ 51327 w 80420"/>
                    <a:gd name="connsiteY17" fmla="*/ 71362 h 180053"/>
                    <a:gd name="connsiteX18" fmla="*/ 54345 w 80420"/>
                    <a:gd name="connsiteY18" fmla="*/ 60384 h 180053"/>
                    <a:gd name="connsiteX19" fmla="*/ 54345 w 80420"/>
                    <a:gd name="connsiteY19" fmla="*/ 36230 h 180053"/>
                    <a:gd name="connsiteX20" fmla="*/ 50777 w 80420"/>
                    <a:gd name="connsiteY20" fmla="*/ 25800 h 180053"/>
                    <a:gd name="connsiteX21" fmla="*/ 40622 w 80420"/>
                    <a:gd name="connsiteY21" fmla="*/ 22232 h 180053"/>
                    <a:gd name="connsiteX22" fmla="*/ 32662 w 80420"/>
                    <a:gd name="connsiteY22" fmla="*/ 23879 h 180053"/>
                    <a:gd name="connsiteX23" fmla="*/ 27722 w 80420"/>
                    <a:gd name="connsiteY23" fmla="*/ 28819 h 180053"/>
                    <a:gd name="connsiteX24" fmla="*/ 26075 w 80420"/>
                    <a:gd name="connsiteY24" fmla="*/ 36505 h 180053"/>
                    <a:gd name="connsiteX25" fmla="*/ 26075 w 80420"/>
                    <a:gd name="connsiteY25" fmla="*/ 50503 h 180053"/>
                    <a:gd name="connsiteX26" fmla="*/ 3019 w 80420"/>
                    <a:gd name="connsiteY26" fmla="*/ 50503 h 180053"/>
                    <a:gd name="connsiteX27" fmla="*/ 3019 w 80420"/>
                    <a:gd name="connsiteY27" fmla="*/ 35956 h 180053"/>
                    <a:gd name="connsiteX28" fmla="*/ 7685 w 80420"/>
                    <a:gd name="connsiteY28" fmla="*/ 16468 h 180053"/>
                    <a:gd name="connsiteX29" fmla="*/ 20860 w 80420"/>
                    <a:gd name="connsiteY29" fmla="*/ 4117 h 180053"/>
                    <a:gd name="connsiteX30" fmla="*/ 41994 w 80420"/>
                    <a:gd name="connsiteY30" fmla="*/ 0 h 180053"/>
                    <a:gd name="connsiteX31" fmla="*/ 68344 w 80420"/>
                    <a:gd name="connsiteY31" fmla="*/ 9332 h 180053"/>
                    <a:gd name="connsiteX32" fmla="*/ 77675 w 80420"/>
                    <a:gd name="connsiteY32" fmla="*/ 36230 h 180053"/>
                    <a:gd name="connsiteX33" fmla="*/ 77675 w 80420"/>
                    <a:gd name="connsiteY33" fmla="*/ 60933 h 180053"/>
                    <a:gd name="connsiteX34" fmla="*/ 73558 w 80420"/>
                    <a:gd name="connsiteY34" fmla="*/ 73833 h 180053"/>
                    <a:gd name="connsiteX35" fmla="*/ 62305 w 80420"/>
                    <a:gd name="connsiteY35" fmla="*/ 85910 h 180053"/>
                    <a:gd name="connsiteX36" fmla="*/ 75754 w 80420"/>
                    <a:gd name="connsiteY36" fmla="*/ 97437 h 180053"/>
                    <a:gd name="connsiteX37" fmla="*/ 80420 w 80420"/>
                    <a:gd name="connsiteY37" fmla="*/ 116101 h 180053"/>
                    <a:gd name="connsiteX38" fmla="*/ 80420 w 80420"/>
                    <a:gd name="connsiteY38" fmla="*/ 141078 h 180053"/>
                    <a:gd name="connsiteX39" fmla="*/ 75754 w 80420"/>
                    <a:gd name="connsiteY39" fmla="*/ 162213 h 180053"/>
                    <a:gd name="connsiteX40" fmla="*/ 62305 w 80420"/>
                    <a:gd name="connsiteY40" fmla="*/ 175387 h 180053"/>
                    <a:gd name="connsiteX41" fmla="*/ 40897 w 80420"/>
                    <a:gd name="connsiteY41" fmla="*/ 180053 h 180053"/>
                    <a:gd name="connsiteX42" fmla="*/ 18664 w 80420"/>
                    <a:gd name="connsiteY42" fmla="*/ 175387 h 180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80420" h="180053">
                      <a:moveTo>
                        <a:pt x="18664" y="175387"/>
                      </a:moveTo>
                      <a:cubicBezTo>
                        <a:pt x="12626" y="172642"/>
                        <a:pt x="7960" y="168525"/>
                        <a:pt x="4667" y="163036"/>
                      </a:cubicBezTo>
                      <a:cubicBezTo>
                        <a:pt x="1372" y="157546"/>
                        <a:pt x="0" y="151234"/>
                        <a:pt x="0" y="143548"/>
                      </a:cubicBezTo>
                      <a:lnTo>
                        <a:pt x="0" y="129001"/>
                      </a:lnTo>
                      <a:lnTo>
                        <a:pt x="23056" y="129001"/>
                      </a:lnTo>
                      <a:lnTo>
                        <a:pt x="23056" y="141902"/>
                      </a:lnTo>
                      <a:cubicBezTo>
                        <a:pt x="23056" y="145195"/>
                        <a:pt x="23880" y="147940"/>
                        <a:pt x="25252" y="150136"/>
                      </a:cubicBezTo>
                      <a:cubicBezTo>
                        <a:pt x="26624" y="152331"/>
                        <a:pt x="28819" y="154253"/>
                        <a:pt x="31290" y="155351"/>
                      </a:cubicBezTo>
                      <a:cubicBezTo>
                        <a:pt x="33760" y="156448"/>
                        <a:pt x="37054" y="157272"/>
                        <a:pt x="40622" y="157272"/>
                      </a:cubicBezTo>
                      <a:cubicBezTo>
                        <a:pt x="45837" y="157272"/>
                        <a:pt x="49954" y="155900"/>
                        <a:pt x="52973" y="152881"/>
                      </a:cubicBezTo>
                      <a:cubicBezTo>
                        <a:pt x="55992" y="149861"/>
                        <a:pt x="57365" y="145744"/>
                        <a:pt x="57365" y="140255"/>
                      </a:cubicBezTo>
                      <a:lnTo>
                        <a:pt x="57365" y="115827"/>
                      </a:lnTo>
                      <a:cubicBezTo>
                        <a:pt x="57365" y="110063"/>
                        <a:pt x="55992" y="105397"/>
                        <a:pt x="53522" y="102103"/>
                      </a:cubicBezTo>
                      <a:cubicBezTo>
                        <a:pt x="51052" y="98810"/>
                        <a:pt x="47484" y="97163"/>
                        <a:pt x="43092" y="97163"/>
                      </a:cubicBezTo>
                      <a:lnTo>
                        <a:pt x="30741" y="97163"/>
                      </a:lnTo>
                      <a:lnTo>
                        <a:pt x="30741" y="75205"/>
                      </a:lnTo>
                      <a:lnTo>
                        <a:pt x="43092" y="75205"/>
                      </a:lnTo>
                      <a:cubicBezTo>
                        <a:pt x="46660" y="75205"/>
                        <a:pt x="49405" y="73833"/>
                        <a:pt x="51327" y="71362"/>
                      </a:cubicBezTo>
                      <a:cubicBezTo>
                        <a:pt x="53248" y="68892"/>
                        <a:pt x="54345" y="65050"/>
                        <a:pt x="54345" y="60384"/>
                      </a:cubicBezTo>
                      <a:lnTo>
                        <a:pt x="54345" y="36230"/>
                      </a:lnTo>
                      <a:cubicBezTo>
                        <a:pt x="54345" y="31839"/>
                        <a:pt x="53248" y="28271"/>
                        <a:pt x="50777" y="25800"/>
                      </a:cubicBezTo>
                      <a:cubicBezTo>
                        <a:pt x="48307" y="23330"/>
                        <a:pt x="45014" y="22232"/>
                        <a:pt x="40622" y="22232"/>
                      </a:cubicBezTo>
                      <a:cubicBezTo>
                        <a:pt x="37603" y="22232"/>
                        <a:pt x="34858" y="22781"/>
                        <a:pt x="32662" y="23879"/>
                      </a:cubicBezTo>
                      <a:cubicBezTo>
                        <a:pt x="30467" y="24977"/>
                        <a:pt x="28819" y="26624"/>
                        <a:pt x="27722" y="28819"/>
                      </a:cubicBezTo>
                      <a:cubicBezTo>
                        <a:pt x="26624" y="31015"/>
                        <a:pt x="26075" y="33486"/>
                        <a:pt x="26075" y="36505"/>
                      </a:cubicBezTo>
                      <a:lnTo>
                        <a:pt x="26075" y="50503"/>
                      </a:lnTo>
                      <a:lnTo>
                        <a:pt x="3019" y="50503"/>
                      </a:lnTo>
                      <a:lnTo>
                        <a:pt x="3019" y="35956"/>
                      </a:lnTo>
                      <a:cubicBezTo>
                        <a:pt x="3019" y="28271"/>
                        <a:pt x="4667" y="21958"/>
                        <a:pt x="7685" y="16468"/>
                      </a:cubicBezTo>
                      <a:cubicBezTo>
                        <a:pt x="10705" y="10979"/>
                        <a:pt x="15096" y="6862"/>
                        <a:pt x="20860" y="4117"/>
                      </a:cubicBezTo>
                      <a:cubicBezTo>
                        <a:pt x="26624" y="1372"/>
                        <a:pt x="33760" y="0"/>
                        <a:pt x="41994" y="0"/>
                      </a:cubicBezTo>
                      <a:cubicBezTo>
                        <a:pt x="53248" y="0"/>
                        <a:pt x="62031" y="3019"/>
                        <a:pt x="68344" y="9332"/>
                      </a:cubicBezTo>
                      <a:cubicBezTo>
                        <a:pt x="74657" y="15645"/>
                        <a:pt x="77675" y="24702"/>
                        <a:pt x="77675" y="36230"/>
                      </a:cubicBezTo>
                      <a:lnTo>
                        <a:pt x="77675" y="60933"/>
                      </a:lnTo>
                      <a:cubicBezTo>
                        <a:pt x="77675" y="65324"/>
                        <a:pt x="76303" y="69441"/>
                        <a:pt x="73558" y="73833"/>
                      </a:cubicBezTo>
                      <a:cubicBezTo>
                        <a:pt x="70814" y="78224"/>
                        <a:pt x="67245" y="82341"/>
                        <a:pt x="62305" y="85910"/>
                      </a:cubicBezTo>
                      <a:cubicBezTo>
                        <a:pt x="68069" y="88380"/>
                        <a:pt x="72461" y="91948"/>
                        <a:pt x="75754" y="97437"/>
                      </a:cubicBezTo>
                      <a:cubicBezTo>
                        <a:pt x="79048" y="102652"/>
                        <a:pt x="80420" y="108965"/>
                        <a:pt x="80420" y="116101"/>
                      </a:cubicBezTo>
                      <a:lnTo>
                        <a:pt x="80420" y="141078"/>
                      </a:lnTo>
                      <a:cubicBezTo>
                        <a:pt x="80420" y="149312"/>
                        <a:pt x="78774" y="156448"/>
                        <a:pt x="75754" y="162213"/>
                      </a:cubicBezTo>
                      <a:cubicBezTo>
                        <a:pt x="72735" y="167976"/>
                        <a:pt x="68069" y="172368"/>
                        <a:pt x="62305" y="175387"/>
                      </a:cubicBezTo>
                      <a:cubicBezTo>
                        <a:pt x="56267" y="178406"/>
                        <a:pt x="49131" y="180053"/>
                        <a:pt x="40897" y="180053"/>
                      </a:cubicBezTo>
                      <a:cubicBezTo>
                        <a:pt x="32114" y="179778"/>
                        <a:pt x="24702" y="178406"/>
                        <a:pt x="18664" y="175387"/>
                      </a:cubicBezTo>
                      <a:close/>
                    </a:path>
                  </a:pathLst>
                </a:custGeom>
                <a:grpFill/>
                <a:ln w="27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Medium" panose="020B0600000000000000" pitchFamily="34" charset="-122"/>
                    <a:ea typeface="思源黑体 CN Medium" panose="020B0600000000000000" pitchFamily="34" charset="-122"/>
                  </a:endParaRPr>
                </a:p>
              </p:txBody>
            </p:sp>
          </p:grpSp>
        </p:grpSp>
        <p:sp>
          <p:nvSpPr>
            <p:cNvPr id="34" name="任意多边形: 形状 33"/>
            <p:cNvSpPr/>
            <p:nvPr>
              <p:custDataLst>
                <p:tags r:id="rId22"/>
              </p:custDataLst>
            </p:nvPr>
          </p:nvSpPr>
          <p:spPr>
            <a:xfrm>
              <a:off x="1107652" y="2247900"/>
              <a:ext cx="2029476" cy="2729798"/>
            </a:xfrm>
            <a:custGeom>
              <a:avLst/>
              <a:gdLst>
                <a:gd name="connsiteX0" fmla="*/ 1452226 w 1580952"/>
                <a:gd name="connsiteY0" fmla="*/ 2124074 h 2126499"/>
                <a:gd name="connsiteX1" fmla="*/ 83988 w 1580952"/>
                <a:gd name="connsiteY1" fmla="*/ 1829292 h 2126499"/>
                <a:gd name="connsiteX2" fmla="*/ 0 w 1580952"/>
                <a:gd name="connsiteY2" fmla="*/ 1725267 h 2126499"/>
                <a:gd name="connsiteX3" fmla="*/ 0 w 1580952"/>
                <a:gd name="connsiteY3" fmla="*/ 106438 h 2126499"/>
                <a:gd name="connsiteX4" fmla="*/ 122963 w 1580952"/>
                <a:gd name="connsiteY4" fmla="*/ 1315 h 2126499"/>
                <a:gd name="connsiteX5" fmla="*/ 1491201 w 1580952"/>
                <a:gd name="connsiteY5" fmla="*/ 215951 h 2126499"/>
                <a:gd name="connsiteX6" fmla="*/ 1580953 w 1580952"/>
                <a:gd name="connsiteY6" fmla="*/ 321074 h 2126499"/>
                <a:gd name="connsiteX7" fmla="*/ 1580953 w 1580952"/>
                <a:gd name="connsiteY7" fmla="*/ 2020049 h 2126499"/>
                <a:gd name="connsiteX8" fmla="*/ 1452226 w 1580952"/>
                <a:gd name="connsiteY8" fmla="*/ 2124074 h 212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0952" h="2126499">
                  <a:moveTo>
                    <a:pt x="1452226" y="2124074"/>
                  </a:moveTo>
                  <a:lnTo>
                    <a:pt x="83988" y="1829292"/>
                  </a:lnTo>
                  <a:cubicBezTo>
                    <a:pt x="35132" y="1818862"/>
                    <a:pt x="0" y="1775495"/>
                    <a:pt x="0" y="1725267"/>
                  </a:cubicBezTo>
                  <a:lnTo>
                    <a:pt x="0" y="106438"/>
                  </a:lnTo>
                  <a:cubicBezTo>
                    <a:pt x="0" y="41113"/>
                    <a:pt x="58462" y="-8840"/>
                    <a:pt x="122963" y="1315"/>
                  </a:cubicBezTo>
                  <a:lnTo>
                    <a:pt x="1491201" y="215951"/>
                  </a:lnTo>
                  <a:cubicBezTo>
                    <a:pt x="1543076" y="224186"/>
                    <a:pt x="1580953" y="268650"/>
                    <a:pt x="1580953" y="321074"/>
                  </a:cubicBezTo>
                  <a:lnTo>
                    <a:pt x="1580953" y="2020049"/>
                  </a:lnTo>
                  <a:cubicBezTo>
                    <a:pt x="1580953" y="2087844"/>
                    <a:pt x="1518373" y="2138346"/>
                    <a:pt x="1452226" y="2124074"/>
                  </a:cubicBezTo>
                  <a:close/>
                </a:path>
              </a:pathLst>
            </a:custGeom>
            <a:solidFill>
              <a:srgbClr val="ADDAE8"/>
            </a:solidFill>
            <a:ln w="27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3"/>
              </p:custDataLst>
            </p:nvPr>
          </p:nvSpPr>
          <p:spPr>
            <a:xfrm>
              <a:off x="948393" y="2300751"/>
              <a:ext cx="2029477" cy="2729798"/>
            </a:xfrm>
            <a:custGeom>
              <a:avLst/>
              <a:gdLst>
                <a:gd name="connsiteX0" fmla="*/ 128728 w 1580953"/>
                <a:gd name="connsiteY0" fmla="*/ 2124074 h 2126499"/>
                <a:gd name="connsiteX1" fmla="*/ 1496966 w 1580953"/>
                <a:gd name="connsiteY1" fmla="*/ 1829292 h 2126499"/>
                <a:gd name="connsiteX2" fmla="*/ 1580954 w 1580953"/>
                <a:gd name="connsiteY2" fmla="*/ 1725267 h 2126499"/>
                <a:gd name="connsiteX3" fmla="*/ 1580954 w 1580953"/>
                <a:gd name="connsiteY3" fmla="*/ 106438 h 2126499"/>
                <a:gd name="connsiteX4" fmla="*/ 1457991 w 1580953"/>
                <a:gd name="connsiteY4" fmla="*/ 1315 h 2126499"/>
                <a:gd name="connsiteX5" fmla="*/ 89753 w 1580953"/>
                <a:gd name="connsiteY5" fmla="*/ 215951 h 2126499"/>
                <a:gd name="connsiteX6" fmla="*/ 1 w 1580953"/>
                <a:gd name="connsiteY6" fmla="*/ 321074 h 2126499"/>
                <a:gd name="connsiteX7" fmla="*/ 1 w 1580953"/>
                <a:gd name="connsiteY7" fmla="*/ 2020049 h 2126499"/>
                <a:gd name="connsiteX8" fmla="*/ 128728 w 1580953"/>
                <a:gd name="connsiteY8" fmla="*/ 2124074 h 212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0953" h="2126499">
                  <a:moveTo>
                    <a:pt x="128728" y="2124074"/>
                  </a:moveTo>
                  <a:lnTo>
                    <a:pt x="1496966" y="1829292"/>
                  </a:lnTo>
                  <a:cubicBezTo>
                    <a:pt x="1545821" y="1818862"/>
                    <a:pt x="1580954" y="1775495"/>
                    <a:pt x="1580954" y="1725267"/>
                  </a:cubicBezTo>
                  <a:lnTo>
                    <a:pt x="1580954" y="106438"/>
                  </a:lnTo>
                  <a:cubicBezTo>
                    <a:pt x="1580954" y="41113"/>
                    <a:pt x="1522491" y="-8840"/>
                    <a:pt x="1457991" y="1315"/>
                  </a:cubicBezTo>
                  <a:lnTo>
                    <a:pt x="89753" y="215951"/>
                  </a:lnTo>
                  <a:cubicBezTo>
                    <a:pt x="37878" y="224186"/>
                    <a:pt x="1" y="268650"/>
                    <a:pt x="1" y="321074"/>
                  </a:cubicBezTo>
                  <a:lnTo>
                    <a:pt x="1" y="2020049"/>
                  </a:lnTo>
                  <a:cubicBezTo>
                    <a:pt x="-274" y="2087844"/>
                    <a:pt x="62306" y="2138346"/>
                    <a:pt x="128728" y="2124074"/>
                  </a:cubicBezTo>
                  <a:close/>
                </a:path>
              </a:pathLst>
            </a:custGeom>
            <a:noFill/>
            <a:ln w="21024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8" name="任意多边形: 形状 37"/>
            <p:cNvSpPr/>
            <p:nvPr>
              <p:custDataLst>
                <p:tags r:id="rId24"/>
              </p:custDataLst>
            </p:nvPr>
          </p:nvSpPr>
          <p:spPr>
            <a:xfrm>
              <a:off x="648906" y="2652738"/>
              <a:ext cx="2029476" cy="2729798"/>
            </a:xfrm>
            <a:custGeom>
              <a:avLst/>
              <a:gdLst>
                <a:gd name="connsiteX0" fmla="*/ 1580953 w 1580952"/>
                <a:gd name="connsiteY0" fmla="*/ 106438 h 2126499"/>
                <a:gd name="connsiteX1" fmla="*/ 1580953 w 1580952"/>
                <a:gd name="connsiteY1" fmla="*/ 1725267 h 2126499"/>
                <a:gd name="connsiteX2" fmla="*/ 1496965 w 1580952"/>
                <a:gd name="connsiteY2" fmla="*/ 1829292 h 2126499"/>
                <a:gd name="connsiteX3" fmla="*/ 128727 w 1580952"/>
                <a:gd name="connsiteY3" fmla="*/ 2124074 h 2126499"/>
                <a:gd name="connsiteX4" fmla="*/ 0 w 1580952"/>
                <a:gd name="connsiteY4" fmla="*/ 2020049 h 2126499"/>
                <a:gd name="connsiteX5" fmla="*/ 0 w 1580952"/>
                <a:gd name="connsiteY5" fmla="*/ 321074 h 2126499"/>
                <a:gd name="connsiteX6" fmla="*/ 90026 w 1580952"/>
                <a:gd name="connsiteY6" fmla="*/ 215951 h 2126499"/>
                <a:gd name="connsiteX7" fmla="*/ 1458264 w 1580952"/>
                <a:gd name="connsiteY7" fmla="*/ 1315 h 2126499"/>
                <a:gd name="connsiteX8" fmla="*/ 1580953 w 1580952"/>
                <a:gd name="connsiteY8" fmla="*/ 106438 h 212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0952" h="2126499">
                  <a:moveTo>
                    <a:pt x="1580953" y="106438"/>
                  </a:moveTo>
                  <a:lnTo>
                    <a:pt x="1580953" y="1725267"/>
                  </a:lnTo>
                  <a:cubicBezTo>
                    <a:pt x="1580953" y="1775495"/>
                    <a:pt x="1546095" y="1818588"/>
                    <a:pt x="1496965" y="1829292"/>
                  </a:cubicBezTo>
                  <a:lnTo>
                    <a:pt x="128727" y="2124074"/>
                  </a:lnTo>
                  <a:cubicBezTo>
                    <a:pt x="62579" y="2138346"/>
                    <a:pt x="0" y="2087844"/>
                    <a:pt x="0" y="2020049"/>
                  </a:cubicBezTo>
                  <a:lnTo>
                    <a:pt x="0" y="321074"/>
                  </a:lnTo>
                  <a:cubicBezTo>
                    <a:pt x="0" y="268650"/>
                    <a:pt x="38151" y="224186"/>
                    <a:pt x="90026" y="215951"/>
                  </a:cubicBezTo>
                  <a:lnTo>
                    <a:pt x="1458264" y="1315"/>
                  </a:lnTo>
                  <a:cubicBezTo>
                    <a:pt x="1522765" y="-8840"/>
                    <a:pt x="1580953" y="41113"/>
                    <a:pt x="1580953" y="106438"/>
                  </a:cubicBezTo>
                  <a:close/>
                </a:path>
              </a:pathLst>
            </a:custGeom>
            <a:solidFill>
              <a:srgbClr val="FFFFFF"/>
            </a:solidFill>
            <a:ln w="2745" cap="flat">
              <a:noFill/>
              <a:prstDash val="solid"/>
              <a:miter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92" name="任意多边形: 形状 191"/>
            <p:cNvSpPr/>
            <p:nvPr>
              <p:custDataLst>
                <p:tags r:id="rId25"/>
              </p:custDataLst>
            </p:nvPr>
          </p:nvSpPr>
          <p:spPr>
            <a:xfrm>
              <a:off x="648906" y="4839991"/>
              <a:ext cx="2029476" cy="542546"/>
            </a:xfrm>
            <a:custGeom>
              <a:avLst/>
              <a:gdLst>
                <a:gd name="connsiteX0" fmla="*/ 1580953 w 1580952"/>
                <a:gd name="connsiteY0" fmla="*/ 0 h 422641"/>
                <a:gd name="connsiteX1" fmla="*/ 1580953 w 1580952"/>
                <a:gd name="connsiteY1" fmla="*/ 21409 h 422641"/>
                <a:gd name="connsiteX2" fmla="*/ 1496965 w 1580952"/>
                <a:gd name="connsiteY2" fmla="*/ 125433 h 422641"/>
                <a:gd name="connsiteX3" fmla="*/ 128727 w 1580952"/>
                <a:gd name="connsiteY3" fmla="*/ 420215 h 422641"/>
                <a:gd name="connsiteX4" fmla="*/ 0 w 1580952"/>
                <a:gd name="connsiteY4" fmla="*/ 316190 h 422641"/>
                <a:gd name="connsiteX5" fmla="*/ 0 w 1580952"/>
                <a:gd name="connsiteY5" fmla="*/ 0 h 422641"/>
                <a:gd name="connsiteX6" fmla="*/ 1580953 w 1580952"/>
                <a:gd name="connsiteY6" fmla="*/ 0 h 42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952" h="422641">
                  <a:moveTo>
                    <a:pt x="1580953" y="0"/>
                  </a:moveTo>
                  <a:lnTo>
                    <a:pt x="1580953" y="21409"/>
                  </a:lnTo>
                  <a:cubicBezTo>
                    <a:pt x="1580953" y="71637"/>
                    <a:pt x="1546095" y="114729"/>
                    <a:pt x="1496965" y="125433"/>
                  </a:cubicBezTo>
                  <a:lnTo>
                    <a:pt x="128727" y="420215"/>
                  </a:lnTo>
                  <a:cubicBezTo>
                    <a:pt x="62579" y="434488"/>
                    <a:pt x="0" y="383985"/>
                    <a:pt x="0" y="316190"/>
                  </a:cubicBezTo>
                  <a:lnTo>
                    <a:pt x="0" y="0"/>
                  </a:lnTo>
                  <a:lnTo>
                    <a:pt x="1580953" y="0"/>
                  </a:lnTo>
                  <a:close/>
                </a:path>
              </a:pathLst>
            </a:custGeom>
            <a:solidFill>
              <a:srgbClr val="ADDAE8"/>
            </a:solidFill>
            <a:ln w="27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193" name="图形 4"/>
            <p:cNvGrpSpPr/>
            <p:nvPr/>
          </p:nvGrpSpPr>
          <p:grpSpPr>
            <a:xfrm>
              <a:off x="818029" y="4927018"/>
              <a:ext cx="708907" cy="294203"/>
              <a:chOff x="680413" y="4951490"/>
              <a:chExt cx="552235" cy="229183"/>
            </a:xfrm>
            <a:solidFill>
              <a:schemeClr val="bg1"/>
            </a:solidFill>
          </p:grpSpPr>
          <p:sp>
            <p:nvSpPr>
              <p:cNvPr id="194" name="任意多边形: 形状 193"/>
              <p:cNvSpPr/>
              <p:nvPr>
                <p:custDataLst>
                  <p:tags r:id="rId26"/>
                </p:custDataLst>
              </p:nvPr>
            </p:nvSpPr>
            <p:spPr>
              <a:xfrm>
                <a:off x="680413" y="5001169"/>
                <a:ext cx="76851" cy="129654"/>
              </a:xfrm>
              <a:custGeom>
                <a:avLst/>
                <a:gdLst>
                  <a:gd name="connsiteX0" fmla="*/ 17841 w 76851"/>
                  <a:gd name="connsiteY0" fmla="*/ 125433 h 129654"/>
                  <a:gd name="connsiteX1" fmla="*/ 4666 w 76851"/>
                  <a:gd name="connsiteY1" fmla="*/ 112258 h 129654"/>
                  <a:gd name="connsiteX2" fmla="*/ 0 w 76851"/>
                  <a:gd name="connsiteY2" fmla="*/ 92222 h 129654"/>
                  <a:gd name="connsiteX3" fmla="*/ 0 w 76851"/>
                  <a:gd name="connsiteY3" fmla="*/ 91124 h 129654"/>
                  <a:gd name="connsiteX4" fmla="*/ 22781 w 76851"/>
                  <a:gd name="connsiteY4" fmla="*/ 91124 h 129654"/>
                  <a:gd name="connsiteX5" fmla="*/ 22781 w 76851"/>
                  <a:gd name="connsiteY5" fmla="*/ 92222 h 129654"/>
                  <a:gd name="connsiteX6" fmla="*/ 26898 w 76851"/>
                  <a:gd name="connsiteY6" fmla="*/ 104848 h 129654"/>
                  <a:gd name="connsiteX7" fmla="*/ 38151 w 76851"/>
                  <a:gd name="connsiteY7" fmla="*/ 109514 h 129654"/>
                  <a:gd name="connsiteX8" fmla="*/ 49405 w 76851"/>
                  <a:gd name="connsiteY8" fmla="*/ 105122 h 129654"/>
                  <a:gd name="connsiteX9" fmla="*/ 53522 w 76851"/>
                  <a:gd name="connsiteY9" fmla="*/ 93045 h 129654"/>
                  <a:gd name="connsiteX10" fmla="*/ 51052 w 76851"/>
                  <a:gd name="connsiteY10" fmla="*/ 84811 h 129654"/>
                  <a:gd name="connsiteX11" fmla="*/ 45013 w 76851"/>
                  <a:gd name="connsiteY11" fmla="*/ 79597 h 129654"/>
                  <a:gd name="connsiteX12" fmla="*/ 34583 w 76851"/>
                  <a:gd name="connsiteY12" fmla="*/ 75205 h 129654"/>
                  <a:gd name="connsiteX13" fmla="*/ 33760 w 76851"/>
                  <a:gd name="connsiteY13" fmla="*/ 74930 h 129654"/>
                  <a:gd name="connsiteX14" fmla="*/ 32937 w 76851"/>
                  <a:gd name="connsiteY14" fmla="*/ 74656 h 129654"/>
                  <a:gd name="connsiteX15" fmla="*/ 32388 w 76851"/>
                  <a:gd name="connsiteY15" fmla="*/ 74382 h 129654"/>
                  <a:gd name="connsiteX16" fmla="*/ 31839 w 76851"/>
                  <a:gd name="connsiteY16" fmla="*/ 74107 h 129654"/>
                  <a:gd name="connsiteX17" fmla="*/ 16743 w 76851"/>
                  <a:gd name="connsiteY17" fmla="*/ 66971 h 129654"/>
                  <a:gd name="connsiteX18" fmla="*/ 6313 w 76851"/>
                  <a:gd name="connsiteY18" fmla="*/ 55717 h 129654"/>
                  <a:gd name="connsiteX19" fmla="*/ 2196 w 76851"/>
                  <a:gd name="connsiteY19" fmla="*/ 37054 h 129654"/>
                  <a:gd name="connsiteX20" fmla="*/ 6587 w 76851"/>
                  <a:gd name="connsiteY20" fmla="*/ 17291 h 129654"/>
                  <a:gd name="connsiteX21" fmla="*/ 18939 w 76851"/>
                  <a:gd name="connsiteY21" fmla="*/ 4391 h 129654"/>
                  <a:gd name="connsiteX22" fmla="*/ 37877 w 76851"/>
                  <a:gd name="connsiteY22" fmla="*/ 0 h 129654"/>
                  <a:gd name="connsiteX23" fmla="*/ 56816 w 76851"/>
                  <a:gd name="connsiteY23" fmla="*/ 4117 h 129654"/>
                  <a:gd name="connsiteX24" fmla="*/ 69167 w 76851"/>
                  <a:gd name="connsiteY24" fmla="*/ 16194 h 129654"/>
                  <a:gd name="connsiteX25" fmla="*/ 73284 w 76851"/>
                  <a:gd name="connsiteY25" fmla="*/ 35132 h 129654"/>
                  <a:gd name="connsiteX26" fmla="*/ 73284 w 76851"/>
                  <a:gd name="connsiteY26" fmla="*/ 35956 h 129654"/>
                  <a:gd name="connsiteX27" fmla="*/ 50503 w 76851"/>
                  <a:gd name="connsiteY27" fmla="*/ 35956 h 129654"/>
                  <a:gd name="connsiteX28" fmla="*/ 50503 w 76851"/>
                  <a:gd name="connsiteY28" fmla="*/ 34858 h 129654"/>
                  <a:gd name="connsiteX29" fmla="*/ 47209 w 76851"/>
                  <a:gd name="connsiteY29" fmla="*/ 24153 h 129654"/>
                  <a:gd name="connsiteX30" fmla="*/ 37877 w 76851"/>
                  <a:gd name="connsiteY30" fmla="*/ 20311 h 129654"/>
                  <a:gd name="connsiteX31" fmla="*/ 28545 w 76851"/>
                  <a:gd name="connsiteY31" fmla="*/ 24428 h 129654"/>
                  <a:gd name="connsiteX32" fmla="*/ 25251 w 76851"/>
                  <a:gd name="connsiteY32" fmla="*/ 36230 h 129654"/>
                  <a:gd name="connsiteX33" fmla="*/ 27447 w 76851"/>
                  <a:gd name="connsiteY33" fmla="*/ 44739 h 129654"/>
                  <a:gd name="connsiteX34" fmla="*/ 33485 w 76851"/>
                  <a:gd name="connsiteY34" fmla="*/ 49954 h 129654"/>
                  <a:gd name="connsiteX35" fmla="*/ 43092 w 76851"/>
                  <a:gd name="connsiteY35" fmla="*/ 53796 h 129654"/>
                  <a:gd name="connsiteX36" fmla="*/ 43641 w 76851"/>
                  <a:gd name="connsiteY36" fmla="*/ 54071 h 129654"/>
                  <a:gd name="connsiteX37" fmla="*/ 44190 w 76851"/>
                  <a:gd name="connsiteY37" fmla="*/ 54345 h 129654"/>
                  <a:gd name="connsiteX38" fmla="*/ 44464 w 76851"/>
                  <a:gd name="connsiteY38" fmla="*/ 54345 h 129654"/>
                  <a:gd name="connsiteX39" fmla="*/ 44739 w 76851"/>
                  <a:gd name="connsiteY39" fmla="*/ 54345 h 129654"/>
                  <a:gd name="connsiteX40" fmla="*/ 61207 w 76851"/>
                  <a:gd name="connsiteY40" fmla="*/ 61207 h 129654"/>
                  <a:gd name="connsiteX41" fmla="*/ 72186 w 76851"/>
                  <a:gd name="connsiteY41" fmla="*/ 72186 h 129654"/>
                  <a:gd name="connsiteX42" fmla="*/ 76852 w 76851"/>
                  <a:gd name="connsiteY42" fmla="*/ 92771 h 129654"/>
                  <a:gd name="connsiteX43" fmla="*/ 72186 w 76851"/>
                  <a:gd name="connsiteY43" fmla="*/ 112533 h 129654"/>
                  <a:gd name="connsiteX44" fmla="*/ 59011 w 76851"/>
                  <a:gd name="connsiteY44" fmla="*/ 125159 h 129654"/>
                  <a:gd name="connsiteX45" fmla="*/ 38700 w 76851"/>
                  <a:gd name="connsiteY45" fmla="*/ 129550 h 129654"/>
                  <a:gd name="connsiteX46" fmla="*/ 17841 w 76851"/>
                  <a:gd name="connsiteY46" fmla="*/ 125433 h 1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76851" h="129654">
                    <a:moveTo>
                      <a:pt x="17841" y="125433"/>
                    </a:moveTo>
                    <a:cubicBezTo>
                      <a:pt x="12077" y="122414"/>
                      <a:pt x="7685" y="118023"/>
                      <a:pt x="4666" y="112258"/>
                    </a:cubicBezTo>
                    <a:cubicBezTo>
                      <a:pt x="1647" y="106495"/>
                      <a:pt x="0" y="99907"/>
                      <a:pt x="0" y="92222"/>
                    </a:cubicBezTo>
                    <a:lnTo>
                      <a:pt x="0" y="91124"/>
                    </a:lnTo>
                    <a:lnTo>
                      <a:pt x="22781" y="91124"/>
                    </a:lnTo>
                    <a:lnTo>
                      <a:pt x="22781" y="92222"/>
                    </a:lnTo>
                    <a:cubicBezTo>
                      <a:pt x="22781" y="97712"/>
                      <a:pt x="24153" y="101829"/>
                      <a:pt x="26898" y="104848"/>
                    </a:cubicBezTo>
                    <a:cubicBezTo>
                      <a:pt x="29643" y="107867"/>
                      <a:pt x="33211" y="109514"/>
                      <a:pt x="38151" y="109514"/>
                    </a:cubicBezTo>
                    <a:cubicBezTo>
                      <a:pt x="42817" y="109514"/>
                      <a:pt x="46660" y="108141"/>
                      <a:pt x="49405" y="105122"/>
                    </a:cubicBezTo>
                    <a:cubicBezTo>
                      <a:pt x="52149" y="102103"/>
                      <a:pt x="53522" y="98260"/>
                      <a:pt x="53522" y="93045"/>
                    </a:cubicBezTo>
                    <a:cubicBezTo>
                      <a:pt x="53522" y="89752"/>
                      <a:pt x="52698" y="87007"/>
                      <a:pt x="51052" y="84811"/>
                    </a:cubicBezTo>
                    <a:cubicBezTo>
                      <a:pt x="49405" y="82616"/>
                      <a:pt x="47484" y="80969"/>
                      <a:pt x="45013" y="79597"/>
                    </a:cubicBezTo>
                    <a:cubicBezTo>
                      <a:pt x="42543" y="78224"/>
                      <a:pt x="39249" y="76852"/>
                      <a:pt x="34583" y="75205"/>
                    </a:cubicBezTo>
                    <a:cubicBezTo>
                      <a:pt x="34309" y="75205"/>
                      <a:pt x="34034" y="74930"/>
                      <a:pt x="33760" y="74930"/>
                    </a:cubicBezTo>
                    <a:cubicBezTo>
                      <a:pt x="33485" y="74930"/>
                      <a:pt x="33211" y="74656"/>
                      <a:pt x="32937" y="74656"/>
                    </a:cubicBezTo>
                    <a:cubicBezTo>
                      <a:pt x="32662" y="74656"/>
                      <a:pt x="32388" y="74382"/>
                      <a:pt x="32388" y="74382"/>
                    </a:cubicBezTo>
                    <a:cubicBezTo>
                      <a:pt x="32113" y="74382"/>
                      <a:pt x="31839" y="74107"/>
                      <a:pt x="31839" y="74107"/>
                    </a:cubicBezTo>
                    <a:cubicBezTo>
                      <a:pt x="25800" y="71911"/>
                      <a:pt x="20860" y="69441"/>
                      <a:pt x="16743" y="66971"/>
                    </a:cubicBezTo>
                    <a:cubicBezTo>
                      <a:pt x="12626" y="64501"/>
                      <a:pt x="9058" y="60658"/>
                      <a:pt x="6313" y="55717"/>
                    </a:cubicBezTo>
                    <a:cubicBezTo>
                      <a:pt x="3568" y="50777"/>
                      <a:pt x="2196" y="44739"/>
                      <a:pt x="2196" y="37054"/>
                    </a:cubicBezTo>
                    <a:cubicBezTo>
                      <a:pt x="2196" y="29368"/>
                      <a:pt x="3568" y="22781"/>
                      <a:pt x="6587" y="17291"/>
                    </a:cubicBezTo>
                    <a:cubicBezTo>
                      <a:pt x="9332" y="11802"/>
                      <a:pt x="13449" y="7411"/>
                      <a:pt x="18939" y="4391"/>
                    </a:cubicBezTo>
                    <a:cubicBezTo>
                      <a:pt x="24153" y="1372"/>
                      <a:pt x="30466" y="0"/>
                      <a:pt x="37877" y="0"/>
                    </a:cubicBezTo>
                    <a:cubicBezTo>
                      <a:pt x="45288" y="0"/>
                      <a:pt x="51601" y="1372"/>
                      <a:pt x="56816" y="4117"/>
                    </a:cubicBezTo>
                    <a:cubicBezTo>
                      <a:pt x="62030" y="6862"/>
                      <a:pt x="66148" y="10979"/>
                      <a:pt x="69167" y="16194"/>
                    </a:cubicBezTo>
                    <a:cubicBezTo>
                      <a:pt x="71911" y="21409"/>
                      <a:pt x="73284" y="27722"/>
                      <a:pt x="73284" y="35132"/>
                    </a:cubicBezTo>
                    <a:lnTo>
                      <a:pt x="73284" y="35956"/>
                    </a:lnTo>
                    <a:lnTo>
                      <a:pt x="50503" y="35956"/>
                    </a:lnTo>
                    <a:lnTo>
                      <a:pt x="50503" y="34858"/>
                    </a:lnTo>
                    <a:cubicBezTo>
                      <a:pt x="50503" y="30192"/>
                      <a:pt x="49405" y="26624"/>
                      <a:pt x="47209" y="24153"/>
                    </a:cubicBezTo>
                    <a:cubicBezTo>
                      <a:pt x="45013" y="21683"/>
                      <a:pt x="41720" y="20311"/>
                      <a:pt x="37877" y="20311"/>
                    </a:cubicBezTo>
                    <a:cubicBezTo>
                      <a:pt x="33760" y="20311"/>
                      <a:pt x="30741" y="21683"/>
                      <a:pt x="28545" y="24428"/>
                    </a:cubicBezTo>
                    <a:cubicBezTo>
                      <a:pt x="26349" y="27172"/>
                      <a:pt x="25251" y="31289"/>
                      <a:pt x="25251" y="36230"/>
                    </a:cubicBezTo>
                    <a:cubicBezTo>
                      <a:pt x="25251" y="39798"/>
                      <a:pt x="26075" y="42543"/>
                      <a:pt x="27447" y="44739"/>
                    </a:cubicBezTo>
                    <a:cubicBezTo>
                      <a:pt x="29094" y="46934"/>
                      <a:pt x="31015" y="48581"/>
                      <a:pt x="33485" y="49954"/>
                    </a:cubicBezTo>
                    <a:cubicBezTo>
                      <a:pt x="35956" y="51326"/>
                      <a:pt x="39249" y="52424"/>
                      <a:pt x="43092" y="53796"/>
                    </a:cubicBezTo>
                    <a:cubicBezTo>
                      <a:pt x="43366" y="53796"/>
                      <a:pt x="43366" y="54071"/>
                      <a:pt x="43641" y="54071"/>
                    </a:cubicBezTo>
                    <a:cubicBezTo>
                      <a:pt x="43915" y="54071"/>
                      <a:pt x="44190" y="54071"/>
                      <a:pt x="44190" y="54345"/>
                    </a:cubicBezTo>
                    <a:cubicBezTo>
                      <a:pt x="44190" y="54345"/>
                      <a:pt x="44464" y="54345"/>
                      <a:pt x="44464" y="54345"/>
                    </a:cubicBezTo>
                    <a:cubicBezTo>
                      <a:pt x="44739" y="54345"/>
                      <a:pt x="44739" y="54345"/>
                      <a:pt x="44739" y="54345"/>
                    </a:cubicBezTo>
                    <a:cubicBezTo>
                      <a:pt x="51601" y="56541"/>
                      <a:pt x="57090" y="58737"/>
                      <a:pt x="61207" y="61207"/>
                    </a:cubicBezTo>
                    <a:cubicBezTo>
                      <a:pt x="65324" y="63403"/>
                      <a:pt x="69167" y="67245"/>
                      <a:pt x="72186" y="72186"/>
                    </a:cubicBezTo>
                    <a:cubicBezTo>
                      <a:pt x="75205" y="77126"/>
                      <a:pt x="76852" y="83988"/>
                      <a:pt x="76852" y="92771"/>
                    </a:cubicBezTo>
                    <a:cubicBezTo>
                      <a:pt x="76852" y="100456"/>
                      <a:pt x="75205" y="107044"/>
                      <a:pt x="72186" y="112533"/>
                    </a:cubicBezTo>
                    <a:cubicBezTo>
                      <a:pt x="69167" y="118023"/>
                      <a:pt x="64775" y="122414"/>
                      <a:pt x="59011" y="125159"/>
                    </a:cubicBezTo>
                    <a:cubicBezTo>
                      <a:pt x="53247" y="128178"/>
                      <a:pt x="46660" y="129550"/>
                      <a:pt x="38700" y="129550"/>
                    </a:cubicBezTo>
                    <a:cubicBezTo>
                      <a:pt x="30466" y="130099"/>
                      <a:pt x="23605" y="128452"/>
                      <a:pt x="17841" y="125433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5" name="任意多边形: 形状 194"/>
              <p:cNvSpPr/>
              <p:nvPr>
                <p:custDataLst>
                  <p:tags r:id="rId27"/>
                </p:custDataLst>
              </p:nvPr>
            </p:nvSpPr>
            <p:spPr>
              <a:xfrm>
                <a:off x="766322" y="4966860"/>
                <a:ext cx="54619" cy="163310"/>
              </a:xfrm>
              <a:custGeom>
                <a:avLst/>
                <a:gdLst>
                  <a:gd name="connsiteX0" fmla="*/ 0 w 54619"/>
                  <a:gd name="connsiteY0" fmla="*/ 36779 h 163310"/>
                  <a:gd name="connsiteX1" fmla="*/ 54345 w 54619"/>
                  <a:gd name="connsiteY1" fmla="*/ 36779 h 163310"/>
                  <a:gd name="connsiteX2" fmla="*/ 54345 w 54619"/>
                  <a:gd name="connsiteY2" fmla="*/ 58737 h 163310"/>
                  <a:gd name="connsiteX3" fmla="*/ 0 w 54619"/>
                  <a:gd name="connsiteY3" fmla="*/ 58737 h 163310"/>
                  <a:gd name="connsiteX4" fmla="*/ 0 w 54619"/>
                  <a:gd name="connsiteY4" fmla="*/ 36779 h 163310"/>
                  <a:gd name="connsiteX5" fmla="*/ 20036 w 54619"/>
                  <a:gd name="connsiteY5" fmla="*/ 154801 h 163310"/>
                  <a:gd name="connsiteX6" fmla="*/ 12900 w 54619"/>
                  <a:gd name="connsiteY6" fmla="*/ 129825 h 163310"/>
                  <a:gd name="connsiteX7" fmla="*/ 12900 w 54619"/>
                  <a:gd name="connsiteY7" fmla="*/ 0 h 163310"/>
                  <a:gd name="connsiteX8" fmla="*/ 35956 w 54619"/>
                  <a:gd name="connsiteY8" fmla="*/ 0 h 163310"/>
                  <a:gd name="connsiteX9" fmla="*/ 35956 w 54619"/>
                  <a:gd name="connsiteY9" fmla="*/ 129825 h 163310"/>
                  <a:gd name="connsiteX10" fmla="*/ 38426 w 54619"/>
                  <a:gd name="connsiteY10" fmla="*/ 138333 h 163310"/>
                  <a:gd name="connsiteX11" fmla="*/ 45288 w 54619"/>
                  <a:gd name="connsiteY11" fmla="*/ 141353 h 163310"/>
                  <a:gd name="connsiteX12" fmla="*/ 54620 w 54619"/>
                  <a:gd name="connsiteY12" fmla="*/ 141353 h 163310"/>
                  <a:gd name="connsiteX13" fmla="*/ 54620 w 54619"/>
                  <a:gd name="connsiteY13" fmla="*/ 163310 h 163310"/>
                  <a:gd name="connsiteX14" fmla="*/ 42817 w 54619"/>
                  <a:gd name="connsiteY14" fmla="*/ 163310 h 163310"/>
                  <a:gd name="connsiteX15" fmla="*/ 20036 w 54619"/>
                  <a:gd name="connsiteY15" fmla="*/ 154801 h 16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619" h="163310">
                    <a:moveTo>
                      <a:pt x="0" y="36779"/>
                    </a:moveTo>
                    <a:lnTo>
                      <a:pt x="54345" y="36779"/>
                    </a:lnTo>
                    <a:lnTo>
                      <a:pt x="54345" y="58737"/>
                    </a:lnTo>
                    <a:lnTo>
                      <a:pt x="0" y="58737"/>
                    </a:lnTo>
                    <a:lnTo>
                      <a:pt x="0" y="36779"/>
                    </a:lnTo>
                    <a:close/>
                    <a:moveTo>
                      <a:pt x="20036" y="154801"/>
                    </a:moveTo>
                    <a:cubicBezTo>
                      <a:pt x="15370" y="149312"/>
                      <a:pt x="12900" y="140803"/>
                      <a:pt x="12900" y="129825"/>
                    </a:cubicBezTo>
                    <a:lnTo>
                      <a:pt x="12900" y="0"/>
                    </a:lnTo>
                    <a:lnTo>
                      <a:pt x="35956" y="0"/>
                    </a:lnTo>
                    <a:lnTo>
                      <a:pt x="35956" y="129825"/>
                    </a:lnTo>
                    <a:cubicBezTo>
                      <a:pt x="35956" y="133393"/>
                      <a:pt x="36779" y="136412"/>
                      <a:pt x="38426" y="138333"/>
                    </a:cubicBezTo>
                    <a:cubicBezTo>
                      <a:pt x="40073" y="140255"/>
                      <a:pt x="42269" y="141353"/>
                      <a:pt x="45288" y="141353"/>
                    </a:cubicBezTo>
                    <a:lnTo>
                      <a:pt x="54620" y="141353"/>
                    </a:lnTo>
                    <a:lnTo>
                      <a:pt x="54620" y="163310"/>
                    </a:lnTo>
                    <a:lnTo>
                      <a:pt x="42817" y="163310"/>
                    </a:lnTo>
                    <a:cubicBezTo>
                      <a:pt x="32388" y="163310"/>
                      <a:pt x="24977" y="160291"/>
                      <a:pt x="20036" y="154801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6" name="任意多边形: 形状 195"/>
              <p:cNvSpPr/>
              <p:nvPr>
                <p:custDataLst>
                  <p:tags r:id="rId28"/>
                </p:custDataLst>
              </p:nvPr>
            </p:nvSpPr>
            <p:spPr>
              <a:xfrm>
                <a:off x="838783" y="5001444"/>
                <a:ext cx="74930" cy="129824"/>
              </a:xfrm>
              <a:custGeom>
                <a:avLst/>
                <a:gdLst>
                  <a:gd name="connsiteX0" fmla="*/ 17841 w 74930"/>
                  <a:gd name="connsiteY0" fmla="*/ 124884 h 129824"/>
                  <a:gd name="connsiteX1" fmla="*/ 4666 w 74930"/>
                  <a:gd name="connsiteY1" fmla="*/ 110612 h 129824"/>
                  <a:gd name="connsiteX2" fmla="*/ 0 w 74930"/>
                  <a:gd name="connsiteY2" fmla="*/ 88105 h 129824"/>
                  <a:gd name="connsiteX3" fmla="*/ 0 w 74930"/>
                  <a:gd name="connsiteY3" fmla="*/ 44190 h 129824"/>
                  <a:gd name="connsiteX4" fmla="*/ 4392 w 74930"/>
                  <a:gd name="connsiteY4" fmla="*/ 20311 h 129824"/>
                  <a:gd name="connsiteX5" fmla="*/ 17292 w 74930"/>
                  <a:gd name="connsiteY5" fmla="*/ 5215 h 129824"/>
                  <a:gd name="connsiteX6" fmla="*/ 37328 w 74930"/>
                  <a:gd name="connsiteY6" fmla="*/ 0 h 129824"/>
                  <a:gd name="connsiteX7" fmla="*/ 57639 w 74930"/>
                  <a:gd name="connsiteY7" fmla="*/ 4666 h 129824"/>
                  <a:gd name="connsiteX8" fmla="*/ 70539 w 74930"/>
                  <a:gd name="connsiteY8" fmla="*/ 18664 h 129824"/>
                  <a:gd name="connsiteX9" fmla="*/ 74931 w 74930"/>
                  <a:gd name="connsiteY9" fmla="*/ 40896 h 129824"/>
                  <a:gd name="connsiteX10" fmla="*/ 74931 w 74930"/>
                  <a:gd name="connsiteY10" fmla="*/ 74107 h 129824"/>
                  <a:gd name="connsiteX11" fmla="*/ 15919 w 74930"/>
                  <a:gd name="connsiteY11" fmla="*/ 74107 h 129824"/>
                  <a:gd name="connsiteX12" fmla="*/ 15919 w 74930"/>
                  <a:gd name="connsiteY12" fmla="*/ 55169 h 129824"/>
                  <a:gd name="connsiteX13" fmla="*/ 52698 w 74930"/>
                  <a:gd name="connsiteY13" fmla="*/ 55169 h 129824"/>
                  <a:gd name="connsiteX14" fmla="*/ 52698 w 74930"/>
                  <a:gd name="connsiteY14" fmla="*/ 41445 h 129824"/>
                  <a:gd name="connsiteX15" fmla="*/ 48581 w 74930"/>
                  <a:gd name="connsiteY15" fmla="*/ 26349 h 129824"/>
                  <a:gd name="connsiteX16" fmla="*/ 37054 w 74930"/>
                  <a:gd name="connsiteY16" fmla="*/ 21134 h 129824"/>
                  <a:gd name="connsiteX17" fmla="*/ 25800 w 74930"/>
                  <a:gd name="connsiteY17" fmla="*/ 26898 h 129824"/>
                  <a:gd name="connsiteX18" fmla="*/ 21683 w 74930"/>
                  <a:gd name="connsiteY18" fmla="*/ 43092 h 129824"/>
                  <a:gd name="connsiteX19" fmla="*/ 21683 w 74930"/>
                  <a:gd name="connsiteY19" fmla="*/ 88929 h 129824"/>
                  <a:gd name="connsiteX20" fmla="*/ 25800 w 74930"/>
                  <a:gd name="connsiteY20" fmla="*/ 103201 h 129824"/>
                  <a:gd name="connsiteX21" fmla="*/ 37877 w 74930"/>
                  <a:gd name="connsiteY21" fmla="*/ 108416 h 129824"/>
                  <a:gd name="connsiteX22" fmla="*/ 48856 w 74930"/>
                  <a:gd name="connsiteY22" fmla="*/ 104573 h 129824"/>
                  <a:gd name="connsiteX23" fmla="*/ 52698 w 74930"/>
                  <a:gd name="connsiteY23" fmla="*/ 93595 h 129824"/>
                  <a:gd name="connsiteX24" fmla="*/ 52698 w 74930"/>
                  <a:gd name="connsiteY24" fmla="*/ 92771 h 129824"/>
                  <a:gd name="connsiteX25" fmla="*/ 74656 w 74930"/>
                  <a:gd name="connsiteY25" fmla="*/ 92771 h 129824"/>
                  <a:gd name="connsiteX26" fmla="*/ 74656 w 74930"/>
                  <a:gd name="connsiteY26" fmla="*/ 93595 h 129824"/>
                  <a:gd name="connsiteX27" fmla="*/ 65050 w 74930"/>
                  <a:gd name="connsiteY27" fmla="*/ 120493 h 129824"/>
                  <a:gd name="connsiteX28" fmla="*/ 37602 w 74930"/>
                  <a:gd name="connsiteY28" fmla="*/ 129825 h 129824"/>
                  <a:gd name="connsiteX29" fmla="*/ 17841 w 74930"/>
                  <a:gd name="connsiteY29" fmla="*/ 124884 h 12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4930" h="129824">
                    <a:moveTo>
                      <a:pt x="17841" y="124884"/>
                    </a:moveTo>
                    <a:cubicBezTo>
                      <a:pt x="12077" y="121590"/>
                      <a:pt x="7685" y="116925"/>
                      <a:pt x="4666" y="110612"/>
                    </a:cubicBezTo>
                    <a:cubicBezTo>
                      <a:pt x="1647" y="104299"/>
                      <a:pt x="0" y="96888"/>
                      <a:pt x="0" y="88105"/>
                    </a:cubicBezTo>
                    <a:lnTo>
                      <a:pt x="0" y="44190"/>
                    </a:lnTo>
                    <a:cubicBezTo>
                      <a:pt x="0" y="34858"/>
                      <a:pt x="1372" y="26898"/>
                      <a:pt x="4392" y="20311"/>
                    </a:cubicBezTo>
                    <a:cubicBezTo>
                      <a:pt x="7411" y="13724"/>
                      <a:pt x="11528" y="8783"/>
                      <a:pt x="17292" y="5215"/>
                    </a:cubicBezTo>
                    <a:cubicBezTo>
                      <a:pt x="22781" y="1647"/>
                      <a:pt x="29643" y="0"/>
                      <a:pt x="37328" y="0"/>
                    </a:cubicBezTo>
                    <a:cubicBezTo>
                      <a:pt x="45288" y="0"/>
                      <a:pt x="52149" y="1647"/>
                      <a:pt x="57639" y="4666"/>
                    </a:cubicBezTo>
                    <a:cubicBezTo>
                      <a:pt x="63403" y="7960"/>
                      <a:pt x="67520" y="12626"/>
                      <a:pt x="70539" y="18664"/>
                    </a:cubicBezTo>
                    <a:cubicBezTo>
                      <a:pt x="73558" y="24702"/>
                      <a:pt x="74931" y="32113"/>
                      <a:pt x="74931" y="40896"/>
                    </a:cubicBezTo>
                    <a:lnTo>
                      <a:pt x="74931" y="74107"/>
                    </a:lnTo>
                    <a:lnTo>
                      <a:pt x="15919" y="74107"/>
                    </a:lnTo>
                    <a:lnTo>
                      <a:pt x="15919" y="55169"/>
                    </a:lnTo>
                    <a:lnTo>
                      <a:pt x="52698" y="55169"/>
                    </a:lnTo>
                    <a:lnTo>
                      <a:pt x="52698" y="41445"/>
                    </a:lnTo>
                    <a:cubicBezTo>
                      <a:pt x="52698" y="34858"/>
                      <a:pt x="51326" y="29917"/>
                      <a:pt x="48581" y="26349"/>
                    </a:cubicBezTo>
                    <a:cubicBezTo>
                      <a:pt x="45837" y="22781"/>
                      <a:pt x="41994" y="21134"/>
                      <a:pt x="37054" y="21134"/>
                    </a:cubicBezTo>
                    <a:cubicBezTo>
                      <a:pt x="32113" y="21134"/>
                      <a:pt x="28545" y="23056"/>
                      <a:pt x="25800" y="26898"/>
                    </a:cubicBezTo>
                    <a:cubicBezTo>
                      <a:pt x="23056" y="30741"/>
                      <a:pt x="21683" y="36230"/>
                      <a:pt x="21683" y="43092"/>
                    </a:cubicBezTo>
                    <a:lnTo>
                      <a:pt x="21683" y="88929"/>
                    </a:lnTo>
                    <a:cubicBezTo>
                      <a:pt x="21683" y="94967"/>
                      <a:pt x="23056" y="99908"/>
                      <a:pt x="25800" y="103201"/>
                    </a:cubicBezTo>
                    <a:cubicBezTo>
                      <a:pt x="28545" y="106769"/>
                      <a:pt x="32662" y="108416"/>
                      <a:pt x="37877" y="108416"/>
                    </a:cubicBezTo>
                    <a:cubicBezTo>
                      <a:pt x="42543" y="108416"/>
                      <a:pt x="46386" y="107044"/>
                      <a:pt x="48856" y="104573"/>
                    </a:cubicBezTo>
                    <a:cubicBezTo>
                      <a:pt x="51601" y="102103"/>
                      <a:pt x="52698" y="98535"/>
                      <a:pt x="52698" y="93595"/>
                    </a:cubicBezTo>
                    <a:lnTo>
                      <a:pt x="52698" y="92771"/>
                    </a:lnTo>
                    <a:lnTo>
                      <a:pt x="74656" y="92771"/>
                    </a:lnTo>
                    <a:lnTo>
                      <a:pt x="74656" y="93595"/>
                    </a:lnTo>
                    <a:cubicBezTo>
                      <a:pt x="74656" y="105122"/>
                      <a:pt x="71362" y="114180"/>
                      <a:pt x="65050" y="120493"/>
                    </a:cubicBezTo>
                    <a:cubicBezTo>
                      <a:pt x="58462" y="126805"/>
                      <a:pt x="49405" y="129825"/>
                      <a:pt x="37602" y="129825"/>
                    </a:cubicBezTo>
                    <a:cubicBezTo>
                      <a:pt x="30466" y="129825"/>
                      <a:pt x="23330" y="128178"/>
                      <a:pt x="17841" y="124884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7" name="任意多边形: 形状 196"/>
              <p:cNvSpPr/>
              <p:nvPr>
                <p:custDataLst>
                  <p:tags r:id="rId29"/>
                </p:custDataLst>
              </p:nvPr>
            </p:nvSpPr>
            <p:spPr>
              <a:xfrm>
                <a:off x="938690" y="5001169"/>
                <a:ext cx="75479" cy="179503"/>
              </a:xfrm>
              <a:custGeom>
                <a:avLst/>
                <a:gdLst>
                  <a:gd name="connsiteX0" fmla="*/ 0 w 75479"/>
                  <a:gd name="connsiteY0" fmla="*/ 2470 h 179503"/>
                  <a:gd name="connsiteX1" fmla="*/ 23056 w 75479"/>
                  <a:gd name="connsiteY1" fmla="*/ 2470 h 179503"/>
                  <a:gd name="connsiteX2" fmla="*/ 23056 w 75479"/>
                  <a:gd name="connsiteY2" fmla="*/ 179504 h 179503"/>
                  <a:gd name="connsiteX3" fmla="*/ 0 w 75479"/>
                  <a:gd name="connsiteY3" fmla="*/ 179504 h 179503"/>
                  <a:gd name="connsiteX4" fmla="*/ 0 w 75479"/>
                  <a:gd name="connsiteY4" fmla="*/ 2470 h 179503"/>
                  <a:gd name="connsiteX5" fmla="*/ 30466 w 75479"/>
                  <a:gd name="connsiteY5" fmla="*/ 124335 h 179503"/>
                  <a:gd name="connsiteX6" fmla="*/ 21134 w 75479"/>
                  <a:gd name="connsiteY6" fmla="*/ 108416 h 179503"/>
                  <a:gd name="connsiteX7" fmla="*/ 22781 w 75479"/>
                  <a:gd name="connsiteY7" fmla="*/ 88928 h 179503"/>
                  <a:gd name="connsiteX8" fmla="*/ 24428 w 75479"/>
                  <a:gd name="connsiteY8" fmla="*/ 99633 h 179503"/>
                  <a:gd name="connsiteX9" fmla="*/ 29643 w 75479"/>
                  <a:gd name="connsiteY9" fmla="*/ 106495 h 179503"/>
                  <a:gd name="connsiteX10" fmla="*/ 37603 w 75479"/>
                  <a:gd name="connsiteY10" fmla="*/ 108965 h 179503"/>
                  <a:gd name="connsiteX11" fmla="*/ 48581 w 75479"/>
                  <a:gd name="connsiteY11" fmla="*/ 103475 h 179503"/>
                  <a:gd name="connsiteX12" fmla="*/ 52424 w 75479"/>
                  <a:gd name="connsiteY12" fmla="*/ 88380 h 179503"/>
                  <a:gd name="connsiteX13" fmla="*/ 52424 w 75479"/>
                  <a:gd name="connsiteY13" fmla="*/ 41171 h 179503"/>
                  <a:gd name="connsiteX14" fmla="*/ 48581 w 75479"/>
                  <a:gd name="connsiteY14" fmla="*/ 26624 h 179503"/>
                  <a:gd name="connsiteX15" fmla="*/ 37603 w 75479"/>
                  <a:gd name="connsiteY15" fmla="*/ 21409 h 179503"/>
                  <a:gd name="connsiteX16" fmla="*/ 29643 w 75479"/>
                  <a:gd name="connsiteY16" fmla="*/ 23604 h 179503"/>
                  <a:gd name="connsiteX17" fmla="*/ 24428 w 75479"/>
                  <a:gd name="connsiteY17" fmla="*/ 30192 h 179503"/>
                  <a:gd name="connsiteX18" fmla="*/ 22781 w 75479"/>
                  <a:gd name="connsiteY18" fmla="*/ 40622 h 179503"/>
                  <a:gd name="connsiteX19" fmla="*/ 20311 w 75479"/>
                  <a:gd name="connsiteY19" fmla="*/ 23055 h 179503"/>
                  <a:gd name="connsiteX20" fmla="*/ 31290 w 75479"/>
                  <a:gd name="connsiteY20" fmla="*/ 6038 h 179503"/>
                  <a:gd name="connsiteX21" fmla="*/ 47209 w 75479"/>
                  <a:gd name="connsiteY21" fmla="*/ 0 h 179503"/>
                  <a:gd name="connsiteX22" fmla="*/ 62579 w 75479"/>
                  <a:gd name="connsiteY22" fmla="*/ 4666 h 179503"/>
                  <a:gd name="connsiteX23" fmla="*/ 72186 w 75479"/>
                  <a:gd name="connsiteY23" fmla="*/ 18389 h 179503"/>
                  <a:gd name="connsiteX24" fmla="*/ 75480 w 75479"/>
                  <a:gd name="connsiteY24" fmla="*/ 40073 h 179503"/>
                  <a:gd name="connsiteX25" fmla="*/ 75480 w 75479"/>
                  <a:gd name="connsiteY25" fmla="*/ 89203 h 179503"/>
                  <a:gd name="connsiteX26" fmla="*/ 71911 w 75479"/>
                  <a:gd name="connsiteY26" fmla="*/ 111161 h 179503"/>
                  <a:gd name="connsiteX27" fmla="*/ 62030 w 75479"/>
                  <a:gd name="connsiteY27" fmla="*/ 125159 h 179503"/>
                  <a:gd name="connsiteX28" fmla="*/ 46111 w 75479"/>
                  <a:gd name="connsiteY28" fmla="*/ 129825 h 179503"/>
                  <a:gd name="connsiteX29" fmla="*/ 30466 w 75479"/>
                  <a:gd name="connsiteY29" fmla="*/ 124335 h 179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5479" h="179503">
                    <a:moveTo>
                      <a:pt x="0" y="2470"/>
                    </a:moveTo>
                    <a:lnTo>
                      <a:pt x="23056" y="2470"/>
                    </a:lnTo>
                    <a:lnTo>
                      <a:pt x="23056" y="179504"/>
                    </a:lnTo>
                    <a:lnTo>
                      <a:pt x="0" y="179504"/>
                    </a:lnTo>
                    <a:lnTo>
                      <a:pt x="0" y="2470"/>
                    </a:lnTo>
                    <a:close/>
                    <a:moveTo>
                      <a:pt x="30466" y="124335"/>
                    </a:moveTo>
                    <a:cubicBezTo>
                      <a:pt x="26075" y="120492"/>
                      <a:pt x="23056" y="115278"/>
                      <a:pt x="21134" y="108416"/>
                    </a:cubicBezTo>
                    <a:lnTo>
                      <a:pt x="22781" y="88928"/>
                    </a:lnTo>
                    <a:cubicBezTo>
                      <a:pt x="22781" y="93045"/>
                      <a:pt x="23330" y="96614"/>
                      <a:pt x="24428" y="99633"/>
                    </a:cubicBezTo>
                    <a:cubicBezTo>
                      <a:pt x="25526" y="102652"/>
                      <a:pt x="27173" y="104848"/>
                      <a:pt x="29643" y="106495"/>
                    </a:cubicBezTo>
                    <a:cubicBezTo>
                      <a:pt x="31839" y="108141"/>
                      <a:pt x="34583" y="108965"/>
                      <a:pt x="37603" y="108965"/>
                    </a:cubicBezTo>
                    <a:cubicBezTo>
                      <a:pt x="42269" y="108965"/>
                      <a:pt x="45837" y="107044"/>
                      <a:pt x="48581" y="103475"/>
                    </a:cubicBezTo>
                    <a:cubicBezTo>
                      <a:pt x="51326" y="99907"/>
                      <a:pt x="52424" y="94967"/>
                      <a:pt x="52424" y="88380"/>
                    </a:cubicBezTo>
                    <a:lnTo>
                      <a:pt x="52424" y="41171"/>
                    </a:lnTo>
                    <a:cubicBezTo>
                      <a:pt x="52424" y="34858"/>
                      <a:pt x="51052" y="30192"/>
                      <a:pt x="48581" y="26624"/>
                    </a:cubicBezTo>
                    <a:cubicBezTo>
                      <a:pt x="45837" y="23055"/>
                      <a:pt x="42269" y="21409"/>
                      <a:pt x="37603" y="21409"/>
                    </a:cubicBezTo>
                    <a:cubicBezTo>
                      <a:pt x="34583" y="21409"/>
                      <a:pt x="31839" y="22232"/>
                      <a:pt x="29643" y="23604"/>
                    </a:cubicBezTo>
                    <a:cubicBezTo>
                      <a:pt x="27447" y="25251"/>
                      <a:pt x="25800" y="27447"/>
                      <a:pt x="24428" y="30192"/>
                    </a:cubicBezTo>
                    <a:cubicBezTo>
                      <a:pt x="23330" y="33211"/>
                      <a:pt x="22781" y="36504"/>
                      <a:pt x="22781" y="40622"/>
                    </a:cubicBezTo>
                    <a:lnTo>
                      <a:pt x="20311" y="23055"/>
                    </a:lnTo>
                    <a:cubicBezTo>
                      <a:pt x="22781" y="15645"/>
                      <a:pt x="26624" y="10155"/>
                      <a:pt x="31290" y="6038"/>
                    </a:cubicBezTo>
                    <a:cubicBezTo>
                      <a:pt x="35956" y="1921"/>
                      <a:pt x="41445" y="0"/>
                      <a:pt x="47209" y="0"/>
                    </a:cubicBezTo>
                    <a:cubicBezTo>
                      <a:pt x="53247" y="0"/>
                      <a:pt x="58188" y="1647"/>
                      <a:pt x="62579" y="4666"/>
                    </a:cubicBezTo>
                    <a:cubicBezTo>
                      <a:pt x="66696" y="7685"/>
                      <a:pt x="69990" y="12351"/>
                      <a:pt x="72186" y="18389"/>
                    </a:cubicBezTo>
                    <a:cubicBezTo>
                      <a:pt x="74382" y="24428"/>
                      <a:pt x="75480" y="31564"/>
                      <a:pt x="75480" y="40073"/>
                    </a:cubicBezTo>
                    <a:lnTo>
                      <a:pt x="75480" y="89203"/>
                    </a:lnTo>
                    <a:cubicBezTo>
                      <a:pt x="75480" y="97712"/>
                      <a:pt x="74382" y="105122"/>
                      <a:pt x="71911" y="111161"/>
                    </a:cubicBezTo>
                    <a:cubicBezTo>
                      <a:pt x="69716" y="117199"/>
                      <a:pt x="66148" y="121865"/>
                      <a:pt x="62030" y="125159"/>
                    </a:cubicBezTo>
                    <a:cubicBezTo>
                      <a:pt x="57913" y="128452"/>
                      <a:pt x="52424" y="129825"/>
                      <a:pt x="46111" y="129825"/>
                    </a:cubicBezTo>
                    <a:cubicBezTo>
                      <a:pt x="40073" y="130099"/>
                      <a:pt x="35132" y="128178"/>
                      <a:pt x="30466" y="124335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8" name="任意多边形: 形状 197"/>
              <p:cNvSpPr/>
              <p:nvPr>
                <p:custDataLst>
                  <p:tags r:id="rId30"/>
                </p:custDataLst>
              </p:nvPr>
            </p:nvSpPr>
            <p:spPr>
              <a:xfrm>
                <a:off x="1087179" y="4951490"/>
                <a:ext cx="79047" cy="179778"/>
              </a:xfrm>
              <a:custGeom>
                <a:avLst/>
                <a:gdLst>
                  <a:gd name="connsiteX0" fmla="*/ 10430 w 79047"/>
                  <a:gd name="connsiteY0" fmla="*/ 169349 h 179778"/>
                  <a:gd name="connsiteX1" fmla="*/ 0 w 79047"/>
                  <a:gd name="connsiteY1" fmla="*/ 139431 h 179778"/>
                  <a:gd name="connsiteX2" fmla="*/ 0 w 79047"/>
                  <a:gd name="connsiteY2" fmla="*/ 40347 h 179778"/>
                  <a:gd name="connsiteX3" fmla="*/ 10430 w 79047"/>
                  <a:gd name="connsiteY3" fmla="*/ 10430 h 179778"/>
                  <a:gd name="connsiteX4" fmla="*/ 39524 w 79047"/>
                  <a:gd name="connsiteY4" fmla="*/ 0 h 179778"/>
                  <a:gd name="connsiteX5" fmla="*/ 68618 w 79047"/>
                  <a:gd name="connsiteY5" fmla="*/ 10430 h 179778"/>
                  <a:gd name="connsiteX6" fmla="*/ 79048 w 79047"/>
                  <a:gd name="connsiteY6" fmla="*/ 40347 h 179778"/>
                  <a:gd name="connsiteX7" fmla="*/ 79048 w 79047"/>
                  <a:gd name="connsiteY7" fmla="*/ 139431 h 179778"/>
                  <a:gd name="connsiteX8" fmla="*/ 68618 w 79047"/>
                  <a:gd name="connsiteY8" fmla="*/ 169349 h 179778"/>
                  <a:gd name="connsiteX9" fmla="*/ 39524 w 79047"/>
                  <a:gd name="connsiteY9" fmla="*/ 179778 h 179778"/>
                  <a:gd name="connsiteX10" fmla="*/ 10430 w 79047"/>
                  <a:gd name="connsiteY10" fmla="*/ 169349 h 179778"/>
                  <a:gd name="connsiteX11" fmla="*/ 51326 w 79047"/>
                  <a:gd name="connsiteY11" fmla="*/ 153155 h 179778"/>
                  <a:gd name="connsiteX12" fmla="*/ 55718 w 79047"/>
                  <a:gd name="connsiteY12" fmla="*/ 139431 h 179778"/>
                  <a:gd name="connsiteX13" fmla="*/ 55718 w 79047"/>
                  <a:gd name="connsiteY13" fmla="*/ 40347 h 179778"/>
                  <a:gd name="connsiteX14" fmla="*/ 51326 w 79047"/>
                  <a:gd name="connsiteY14" fmla="*/ 26624 h 179778"/>
                  <a:gd name="connsiteX15" fmla="*/ 39249 w 79047"/>
                  <a:gd name="connsiteY15" fmla="*/ 21683 h 179778"/>
                  <a:gd name="connsiteX16" fmla="*/ 27173 w 79047"/>
                  <a:gd name="connsiteY16" fmla="*/ 26624 h 179778"/>
                  <a:gd name="connsiteX17" fmla="*/ 22781 w 79047"/>
                  <a:gd name="connsiteY17" fmla="*/ 40347 h 179778"/>
                  <a:gd name="connsiteX18" fmla="*/ 22781 w 79047"/>
                  <a:gd name="connsiteY18" fmla="*/ 139431 h 179778"/>
                  <a:gd name="connsiteX19" fmla="*/ 27173 w 79047"/>
                  <a:gd name="connsiteY19" fmla="*/ 153155 h 179778"/>
                  <a:gd name="connsiteX20" fmla="*/ 39249 w 79047"/>
                  <a:gd name="connsiteY20" fmla="*/ 158096 h 179778"/>
                  <a:gd name="connsiteX21" fmla="*/ 51326 w 79047"/>
                  <a:gd name="connsiteY21" fmla="*/ 153155 h 179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047" h="179778">
                    <a:moveTo>
                      <a:pt x="10430" y="169349"/>
                    </a:moveTo>
                    <a:cubicBezTo>
                      <a:pt x="3568" y="162213"/>
                      <a:pt x="0" y="152331"/>
                      <a:pt x="0" y="139431"/>
                    </a:cubicBezTo>
                    <a:lnTo>
                      <a:pt x="0" y="40347"/>
                    </a:lnTo>
                    <a:cubicBezTo>
                      <a:pt x="0" y="27447"/>
                      <a:pt x="3568" y="17566"/>
                      <a:pt x="10430" y="10430"/>
                    </a:cubicBezTo>
                    <a:cubicBezTo>
                      <a:pt x="17292" y="3294"/>
                      <a:pt x="26898" y="0"/>
                      <a:pt x="39524" y="0"/>
                    </a:cubicBezTo>
                    <a:cubicBezTo>
                      <a:pt x="52149" y="0"/>
                      <a:pt x="61756" y="3568"/>
                      <a:pt x="68618" y="10430"/>
                    </a:cubicBezTo>
                    <a:cubicBezTo>
                      <a:pt x="75480" y="17566"/>
                      <a:pt x="79048" y="27447"/>
                      <a:pt x="79048" y="40347"/>
                    </a:cubicBezTo>
                    <a:lnTo>
                      <a:pt x="79048" y="139431"/>
                    </a:lnTo>
                    <a:cubicBezTo>
                      <a:pt x="79048" y="152331"/>
                      <a:pt x="75480" y="162213"/>
                      <a:pt x="68618" y="169349"/>
                    </a:cubicBezTo>
                    <a:cubicBezTo>
                      <a:pt x="61756" y="176485"/>
                      <a:pt x="52149" y="179778"/>
                      <a:pt x="39524" y="179778"/>
                    </a:cubicBezTo>
                    <a:cubicBezTo>
                      <a:pt x="26898" y="179778"/>
                      <a:pt x="17292" y="176211"/>
                      <a:pt x="10430" y="169349"/>
                    </a:cubicBezTo>
                    <a:close/>
                    <a:moveTo>
                      <a:pt x="51326" y="153155"/>
                    </a:moveTo>
                    <a:cubicBezTo>
                      <a:pt x="54071" y="149861"/>
                      <a:pt x="55718" y="145470"/>
                      <a:pt x="55718" y="139431"/>
                    </a:cubicBezTo>
                    <a:lnTo>
                      <a:pt x="55718" y="40347"/>
                    </a:lnTo>
                    <a:cubicBezTo>
                      <a:pt x="55718" y="34584"/>
                      <a:pt x="54345" y="29917"/>
                      <a:pt x="51326" y="26624"/>
                    </a:cubicBezTo>
                    <a:cubicBezTo>
                      <a:pt x="48581" y="23330"/>
                      <a:pt x="44464" y="21683"/>
                      <a:pt x="39249" y="21683"/>
                    </a:cubicBezTo>
                    <a:cubicBezTo>
                      <a:pt x="34034" y="21683"/>
                      <a:pt x="29917" y="23330"/>
                      <a:pt x="27173" y="26624"/>
                    </a:cubicBezTo>
                    <a:cubicBezTo>
                      <a:pt x="24428" y="29917"/>
                      <a:pt x="22781" y="34309"/>
                      <a:pt x="22781" y="40347"/>
                    </a:cubicBezTo>
                    <a:lnTo>
                      <a:pt x="22781" y="139431"/>
                    </a:lnTo>
                    <a:cubicBezTo>
                      <a:pt x="22781" y="145195"/>
                      <a:pt x="24153" y="149861"/>
                      <a:pt x="27173" y="153155"/>
                    </a:cubicBezTo>
                    <a:cubicBezTo>
                      <a:pt x="29917" y="156448"/>
                      <a:pt x="34034" y="158096"/>
                      <a:pt x="39249" y="158096"/>
                    </a:cubicBezTo>
                    <a:cubicBezTo>
                      <a:pt x="44464" y="157821"/>
                      <a:pt x="48581" y="156448"/>
                      <a:pt x="51326" y="153155"/>
                    </a:cubicBez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9" name="任意多边形: 形状 198"/>
              <p:cNvSpPr/>
              <p:nvPr>
                <p:custDataLst>
                  <p:tags r:id="rId31"/>
                </p:custDataLst>
              </p:nvPr>
            </p:nvSpPr>
            <p:spPr>
              <a:xfrm>
                <a:off x="1182695" y="4953137"/>
                <a:ext cx="49953" cy="176210"/>
              </a:xfrm>
              <a:custGeom>
                <a:avLst/>
                <a:gdLst>
                  <a:gd name="connsiteX0" fmla="*/ 49954 w 49953"/>
                  <a:gd name="connsiteY0" fmla="*/ 176210 h 176210"/>
                  <a:gd name="connsiteX1" fmla="*/ 26898 w 49953"/>
                  <a:gd name="connsiteY1" fmla="*/ 176210 h 176210"/>
                  <a:gd name="connsiteX2" fmla="*/ 26898 w 49953"/>
                  <a:gd name="connsiteY2" fmla="*/ 23879 h 176210"/>
                  <a:gd name="connsiteX3" fmla="*/ 0 w 49953"/>
                  <a:gd name="connsiteY3" fmla="*/ 40347 h 176210"/>
                  <a:gd name="connsiteX4" fmla="*/ 0 w 49953"/>
                  <a:gd name="connsiteY4" fmla="*/ 16468 h 176210"/>
                  <a:gd name="connsiteX5" fmla="*/ 24702 w 49953"/>
                  <a:gd name="connsiteY5" fmla="*/ 0 h 176210"/>
                  <a:gd name="connsiteX6" fmla="*/ 49954 w 49953"/>
                  <a:gd name="connsiteY6" fmla="*/ 0 h 176210"/>
                  <a:gd name="connsiteX7" fmla="*/ 49954 w 49953"/>
                  <a:gd name="connsiteY7" fmla="*/ 176210 h 17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953" h="176210">
                    <a:moveTo>
                      <a:pt x="49954" y="176210"/>
                    </a:moveTo>
                    <a:lnTo>
                      <a:pt x="26898" y="176210"/>
                    </a:lnTo>
                    <a:lnTo>
                      <a:pt x="26898" y="23879"/>
                    </a:lnTo>
                    <a:lnTo>
                      <a:pt x="0" y="40347"/>
                    </a:lnTo>
                    <a:lnTo>
                      <a:pt x="0" y="16468"/>
                    </a:lnTo>
                    <a:lnTo>
                      <a:pt x="24702" y="0"/>
                    </a:lnTo>
                    <a:lnTo>
                      <a:pt x="49954" y="0"/>
                    </a:lnTo>
                    <a:lnTo>
                      <a:pt x="49954" y="176210"/>
                    </a:lnTo>
                    <a:close/>
                  </a:path>
                </a:pathLst>
              </a:custGeom>
              <a:grpFill/>
              <a:ln w="2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39" name="组合 938"/>
            <p:cNvGrpSpPr/>
            <p:nvPr/>
          </p:nvGrpSpPr>
          <p:grpSpPr>
            <a:xfrm>
              <a:off x="640409" y="3110832"/>
              <a:ext cx="1969778" cy="1396236"/>
              <a:chOff x="668243" y="3026071"/>
              <a:chExt cx="1969778" cy="1396236"/>
            </a:xfrm>
          </p:grpSpPr>
          <p:sp>
            <p:nvSpPr>
              <p:cNvPr id="919" name="任意多边形: 形状 918"/>
              <p:cNvSpPr/>
              <p:nvPr>
                <p:custDataLst>
                  <p:tags r:id="rId32"/>
                </p:custDataLst>
              </p:nvPr>
            </p:nvSpPr>
            <p:spPr>
              <a:xfrm>
                <a:off x="1471955" y="3026071"/>
                <a:ext cx="362354" cy="522466"/>
              </a:xfrm>
              <a:custGeom>
                <a:avLst/>
                <a:gdLst>
                  <a:gd name="connsiteX0" fmla="*/ 179832 w 393191"/>
                  <a:gd name="connsiteY0" fmla="*/ 278892 h 566927"/>
                  <a:gd name="connsiteX1" fmla="*/ 213360 w 393191"/>
                  <a:gd name="connsiteY1" fmla="*/ 278892 h 566927"/>
                  <a:gd name="connsiteX2" fmla="*/ 213360 w 393191"/>
                  <a:gd name="connsiteY2" fmla="*/ 449580 h 566927"/>
                  <a:gd name="connsiteX3" fmla="*/ 179832 w 393191"/>
                  <a:gd name="connsiteY3" fmla="*/ 449580 h 566927"/>
                  <a:gd name="connsiteX4" fmla="*/ 179832 w 393191"/>
                  <a:gd name="connsiteY4" fmla="*/ 278892 h 566927"/>
                  <a:gd name="connsiteX5" fmla="*/ 196596 w 393191"/>
                  <a:gd name="connsiteY5" fmla="*/ 0 h 566927"/>
                  <a:gd name="connsiteX6" fmla="*/ 0 w 393191"/>
                  <a:gd name="connsiteY6" fmla="*/ 198120 h 566927"/>
                  <a:gd name="connsiteX7" fmla="*/ 39624 w 393191"/>
                  <a:gd name="connsiteY7" fmla="*/ 316992 h 566927"/>
                  <a:gd name="connsiteX8" fmla="*/ 85344 w 393191"/>
                  <a:gd name="connsiteY8" fmla="*/ 408432 h 566927"/>
                  <a:gd name="connsiteX9" fmla="*/ 124968 w 393191"/>
                  <a:gd name="connsiteY9" fmla="*/ 448056 h 566927"/>
                  <a:gd name="connsiteX10" fmla="*/ 147828 w 393191"/>
                  <a:gd name="connsiteY10" fmla="*/ 448056 h 566927"/>
                  <a:gd name="connsiteX11" fmla="*/ 147828 w 393191"/>
                  <a:gd name="connsiteY11" fmla="*/ 277368 h 566927"/>
                  <a:gd name="connsiteX12" fmla="*/ 120396 w 393191"/>
                  <a:gd name="connsiteY12" fmla="*/ 277368 h 566927"/>
                  <a:gd name="connsiteX13" fmla="*/ 62484 w 393191"/>
                  <a:gd name="connsiteY13" fmla="*/ 219456 h 566927"/>
                  <a:gd name="connsiteX14" fmla="*/ 120396 w 393191"/>
                  <a:gd name="connsiteY14" fmla="*/ 161544 h 566927"/>
                  <a:gd name="connsiteX15" fmla="*/ 178308 w 393191"/>
                  <a:gd name="connsiteY15" fmla="*/ 219456 h 566927"/>
                  <a:gd name="connsiteX16" fmla="*/ 170688 w 393191"/>
                  <a:gd name="connsiteY16" fmla="*/ 246888 h 566927"/>
                  <a:gd name="connsiteX17" fmla="*/ 224028 w 393191"/>
                  <a:gd name="connsiteY17" fmla="*/ 246888 h 566927"/>
                  <a:gd name="connsiteX18" fmla="*/ 216408 w 393191"/>
                  <a:gd name="connsiteY18" fmla="*/ 219456 h 566927"/>
                  <a:gd name="connsiteX19" fmla="*/ 274320 w 393191"/>
                  <a:gd name="connsiteY19" fmla="*/ 161544 h 566927"/>
                  <a:gd name="connsiteX20" fmla="*/ 332232 w 393191"/>
                  <a:gd name="connsiteY20" fmla="*/ 219456 h 566927"/>
                  <a:gd name="connsiteX21" fmla="*/ 274320 w 393191"/>
                  <a:gd name="connsiteY21" fmla="*/ 277368 h 566927"/>
                  <a:gd name="connsiteX22" fmla="*/ 245364 w 393191"/>
                  <a:gd name="connsiteY22" fmla="*/ 277368 h 566927"/>
                  <a:gd name="connsiteX23" fmla="*/ 245364 w 393191"/>
                  <a:gd name="connsiteY23" fmla="*/ 448056 h 566927"/>
                  <a:gd name="connsiteX24" fmla="*/ 268224 w 393191"/>
                  <a:gd name="connsiteY24" fmla="*/ 448056 h 566927"/>
                  <a:gd name="connsiteX25" fmla="*/ 307848 w 393191"/>
                  <a:gd name="connsiteY25" fmla="*/ 408432 h 566927"/>
                  <a:gd name="connsiteX26" fmla="*/ 353568 w 393191"/>
                  <a:gd name="connsiteY26" fmla="*/ 316992 h 566927"/>
                  <a:gd name="connsiteX27" fmla="*/ 393192 w 393191"/>
                  <a:gd name="connsiteY27" fmla="*/ 198120 h 566927"/>
                  <a:gd name="connsiteX28" fmla="*/ 196596 w 393191"/>
                  <a:gd name="connsiteY28" fmla="*/ 0 h 566927"/>
                  <a:gd name="connsiteX29" fmla="*/ 92964 w 393191"/>
                  <a:gd name="connsiteY29" fmla="*/ 220980 h 566927"/>
                  <a:gd name="connsiteX30" fmla="*/ 120396 w 393191"/>
                  <a:gd name="connsiteY30" fmla="*/ 248412 h 566927"/>
                  <a:gd name="connsiteX31" fmla="*/ 147828 w 393191"/>
                  <a:gd name="connsiteY31" fmla="*/ 220980 h 566927"/>
                  <a:gd name="connsiteX32" fmla="*/ 120396 w 393191"/>
                  <a:gd name="connsiteY32" fmla="*/ 193548 h 566927"/>
                  <a:gd name="connsiteX33" fmla="*/ 92964 w 393191"/>
                  <a:gd name="connsiteY33" fmla="*/ 220980 h 566927"/>
                  <a:gd name="connsiteX34" fmla="*/ 300228 w 393191"/>
                  <a:gd name="connsiteY34" fmla="*/ 220980 h 566927"/>
                  <a:gd name="connsiteX35" fmla="*/ 272796 w 393191"/>
                  <a:gd name="connsiteY35" fmla="*/ 193548 h 566927"/>
                  <a:gd name="connsiteX36" fmla="*/ 245364 w 393191"/>
                  <a:gd name="connsiteY36" fmla="*/ 220980 h 566927"/>
                  <a:gd name="connsiteX37" fmla="*/ 272796 w 393191"/>
                  <a:gd name="connsiteY37" fmla="*/ 248412 h 566927"/>
                  <a:gd name="connsiteX38" fmla="*/ 300228 w 393191"/>
                  <a:gd name="connsiteY38" fmla="*/ 220980 h 566927"/>
                  <a:gd name="connsiteX39" fmla="*/ 289560 w 393191"/>
                  <a:gd name="connsiteY39" fmla="*/ 495300 h 566927"/>
                  <a:gd name="connsiteX40" fmla="*/ 274320 w 393191"/>
                  <a:gd name="connsiteY40" fmla="*/ 480060 h 566927"/>
                  <a:gd name="connsiteX41" fmla="*/ 120396 w 393191"/>
                  <a:gd name="connsiteY41" fmla="*/ 480060 h 566927"/>
                  <a:gd name="connsiteX42" fmla="*/ 105156 w 393191"/>
                  <a:gd name="connsiteY42" fmla="*/ 495300 h 566927"/>
                  <a:gd name="connsiteX43" fmla="*/ 120396 w 393191"/>
                  <a:gd name="connsiteY43" fmla="*/ 510540 h 566927"/>
                  <a:gd name="connsiteX44" fmla="*/ 274320 w 393191"/>
                  <a:gd name="connsiteY44" fmla="*/ 510540 h 566927"/>
                  <a:gd name="connsiteX45" fmla="*/ 289560 w 393191"/>
                  <a:gd name="connsiteY45" fmla="*/ 495300 h 566927"/>
                  <a:gd name="connsiteX46" fmla="*/ 269748 w 393191"/>
                  <a:gd name="connsiteY46" fmla="*/ 551688 h 566927"/>
                  <a:gd name="connsiteX47" fmla="*/ 254508 w 393191"/>
                  <a:gd name="connsiteY47" fmla="*/ 536448 h 566927"/>
                  <a:gd name="connsiteX48" fmla="*/ 138684 w 393191"/>
                  <a:gd name="connsiteY48" fmla="*/ 536448 h 566927"/>
                  <a:gd name="connsiteX49" fmla="*/ 123444 w 393191"/>
                  <a:gd name="connsiteY49" fmla="*/ 551688 h 566927"/>
                  <a:gd name="connsiteX50" fmla="*/ 138684 w 393191"/>
                  <a:gd name="connsiteY50" fmla="*/ 566928 h 566927"/>
                  <a:gd name="connsiteX51" fmla="*/ 254508 w 393191"/>
                  <a:gd name="connsiteY51" fmla="*/ 566928 h 566927"/>
                  <a:gd name="connsiteX52" fmla="*/ 269748 w 393191"/>
                  <a:gd name="connsiteY52" fmla="*/ 551688 h 56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93191" h="566927">
                    <a:moveTo>
                      <a:pt x="179832" y="278892"/>
                    </a:moveTo>
                    <a:lnTo>
                      <a:pt x="213360" y="278892"/>
                    </a:lnTo>
                    <a:lnTo>
                      <a:pt x="213360" y="449580"/>
                    </a:lnTo>
                    <a:lnTo>
                      <a:pt x="179832" y="449580"/>
                    </a:lnTo>
                    <a:lnTo>
                      <a:pt x="179832" y="278892"/>
                    </a:lnTo>
                    <a:close/>
                    <a:moveTo>
                      <a:pt x="196596" y="0"/>
                    </a:moveTo>
                    <a:cubicBezTo>
                      <a:pt x="88392" y="1524"/>
                      <a:pt x="0" y="89916"/>
                      <a:pt x="0" y="198120"/>
                    </a:cubicBezTo>
                    <a:cubicBezTo>
                      <a:pt x="0" y="242316"/>
                      <a:pt x="15240" y="284988"/>
                      <a:pt x="39624" y="316992"/>
                    </a:cubicBezTo>
                    <a:cubicBezTo>
                      <a:pt x="74676" y="364236"/>
                      <a:pt x="85344" y="384048"/>
                      <a:pt x="85344" y="408432"/>
                    </a:cubicBezTo>
                    <a:cubicBezTo>
                      <a:pt x="85344" y="429768"/>
                      <a:pt x="103632" y="448056"/>
                      <a:pt x="124968" y="448056"/>
                    </a:cubicBezTo>
                    <a:lnTo>
                      <a:pt x="147828" y="448056"/>
                    </a:lnTo>
                    <a:lnTo>
                      <a:pt x="147828" y="277368"/>
                    </a:lnTo>
                    <a:lnTo>
                      <a:pt x="120396" y="277368"/>
                    </a:lnTo>
                    <a:cubicBezTo>
                      <a:pt x="88392" y="277368"/>
                      <a:pt x="62484" y="251460"/>
                      <a:pt x="62484" y="219456"/>
                    </a:cubicBezTo>
                    <a:cubicBezTo>
                      <a:pt x="62484" y="187452"/>
                      <a:pt x="88392" y="161544"/>
                      <a:pt x="120396" y="161544"/>
                    </a:cubicBezTo>
                    <a:cubicBezTo>
                      <a:pt x="152400" y="161544"/>
                      <a:pt x="178308" y="187452"/>
                      <a:pt x="178308" y="219456"/>
                    </a:cubicBezTo>
                    <a:cubicBezTo>
                      <a:pt x="178308" y="228600"/>
                      <a:pt x="175260" y="237744"/>
                      <a:pt x="170688" y="246888"/>
                    </a:cubicBezTo>
                    <a:lnTo>
                      <a:pt x="224028" y="246888"/>
                    </a:lnTo>
                    <a:cubicBezTo>
                      <a:pt x="219456" y="239268"/>
                      <a:pt x="216408" y="230124"/>
                      <a:pt x="216408" y="219456"/>
                    </a:cubicBezTo>
                    <a:cubicBezTo>
                      <a:pt x="216408" y="187452"/>
                      <a:pt x="242316" y="161544"/>
                      <a:pt x="274320" y="161544"/>
                    </a:cubicBezTo>
                    <a:cubicBezTo>
                      <a:pt x="306324" y="161544"/>
                      <a:pt x="332232" y="187452"/>
                      <a:pt x="332232" y="219456"/>
                    </a:cubicBezTo>
                    <a:cubicBezTo>
                      <a:pt x="332232" y="251460"/>
                      <a:pt x="306324" y="277368"/>
                      <a:pt x="274320" y="277368"/>
                    </a:cubicBezTo>
                    <a:lnTo>
                      <a:pt x="245364" y="277368"/>
                    </a:lnTo>
                    <a:lnTo>
                      <a:pt x="245364" y="448056"/>
                    </a:lnTo>
                    <a:lnTo>
                      <a:pt x="268224" y="448056"/>
                    </a:lnTo>
                    <a:cubicBezTo>
                      <a:pt x="289560" y="448056"/>
                      <a:pt x="307848" y="429768"/>
                      <a:pt x="307848" y="408432"/>
                    </a:cubicBezTo>
                    <a:cubicBezTo>
                      <a:pt x="307848" y="384048"/>
                      <a:pt x="318516" y="364236"/>
                      <a:pt x="353568" y="316992"/>
                    </a:cubicBezTo>
                    <a:cubicBezTo>
                      <a:pt x="377952" y="283464"/>
                      <a:pt x="393192" y="242316"/>
                      <a:pt x="393192" y="198120"/>
                    </a:cubicBezTo>
                    <a:cubicBezTo>
                      <a:pt x="393192" y="89916"/>
                      <a:pt x="306324" y="1524"/>
                      <a:pt x="196596" y="0"/>
                    </a:cubicBezTo>
                    <a:close/>
                    <a:moveTo>
                      <a:pt x="92964" y="220980"/>
                    </a:moveTo>
                    <a:cubicBezTo>
                      <a:pt x="92964" y="236220"/>
                      <a:pt x="105156" y="248412"/>
                      <a:pt x="120396" y="248412"/>
                    </a:cubicBezTo>
                    <a:cubicBezTo>
                      <a:pt x="135636" y="248412"/>
                      <a:pt x="147828" y="236220"/>
                      <a:pt x="147828" y="220980"/>
                    </a:cubicBezTo>
                    <a:cubicBezTo>
                      <a:pt x="147828" y="205740"/>
                      <a:pt x="135636" y="193548"/>
                      <a:pt x="120396" y="193548"/>
                    </a:cubicBezTo>
                    <a:cubicBezTo>
                      <a:pt x="105156" y="195072"/>
                      <a:pt x="92964" y="205740"/>
                      <a:pt x="92964" y="220980"/>
                    </a:cubicBezTo>
                    <a:close/>
                    <a:moveTo>
                      <a:pt x="300228" y="220980"/>
                    </a:moveTo>
                    <a:cubicBezTo>
                      <a:pt x="300228" y="205740"/>
                      <a:pt x="288036" y="193548"/>
                      <a:pt x="272796" y="193548"/>
                    </a:cubicBezTo>
                    <a:cubicBezTo>
                      <a:pt x="257556" y="193548"/>
                      <a:pt x="245364" y="205740"/>
                      <a:pt x="245364" y="220980"/>
                    </a:cubicBezTo>
                    <a:cubicBezTo>
                      <a:pt x="245364" y="236220"/>
                      <a:pt x="257556" y="248412"/>
                      <a:pt x="272796" y="248412"/>
                    </a:cubicBezTo>
                    <a:cubicBezTo>
                      <a:pt x="288036" y="248412"/>
                      <a:pt x="300228" y="236220"/>
                      <a:pt x="300228" y="220980"/>
                    </a:cubicBezTo>
                    <a:close/>
                    <a:moveTo>
                      <a:pt x="289560" y="495300"/>
                    </a:moveTo>
                    <a:cubicBezTo>
                      <a:pt x="289560" y="486156"/>
                      <a:pt x="281940" y="480060"/>
                      <a:pt x="274320" y="480060"/>
                    </a:cubicBezTo>
                    <a:lnTo>
                      <a:pt x="120396" y="480060"/>
                    </a:lnTo>
                    <a:cubicBezTo>
                      <a:pt x="111252" y="480060"/>
                      <a:pt x="105156" y="487680"/>
                      <a:pt x="105156" y="495300"/>
                    </a:cubicBezTo>
                    <a:cubicBezTo>
                      <a:pt x="105156" y="502920"/>
                      <a:pt x="112776" y="510540"/>
                      <a:pt x="120396" y="510540"/>
                    </a:cubicBezTo>
                    <a:lnTo>
                      <a:pt x="274320" y="510540"/>
                    </a:lnTo>
                    <a:cubicBezTo>
                      <a:pt x="281940" y="512064"/>
                      <a:pt x="289560" y="504444"/>
                      <a:pt x="289560" y="495300"/>
                    </a:cubicBezTo>
                    <a:close/>
                    <a:moveTo>
                      <a:pt x="269748" y="551688"/>
                    </a:moveTo>
                    <a:cubicBezTo>
                      <a:pt x="269748" y="542544"/>
                      <a:pt x="262128" y="536448"/>
                      <a:pt x="254508" y="536448"/>
                    </a:cubicBezTo>
                    <a:lnTo>
                      <a:pt x="138684" y="536448"/>
                    </a:lnTo>
                    <a:cubicBezTo>
                      <a:pt x="129540" y="536448"/>
                      <a:pt x="123444" y="544068"/>
                      <a:pt x="123444" y="551688"/>
                    </a:cubicBezTo>
                    <a:cubicBezTo>
                      <a:pt x="123444" y="559308"/>
                      <a:pt x="131064" y="566928"/>
                      <a:pt x="138684" y="566928"/>
                    </a:cubicBezTo>
                    <a:lnTo>
                      <a:pt x="254508" y="566928"/>
                    </a:lnTo>
                    <a:cubicBezTo>
                      <a:pt x="263652" y="566928"/>
                      <a:pt x="269748" y="560832"/>
                      <a:pt x="269748" y="5516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2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200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Regular" charset="-122"/>
                </a:endParaRPr>
              </a:p>
            </p:txBody>
          </p:sp>
          <p:sp>
            <p:nvSpPr>
              <p:cNvPr id="921" name="文本框 23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89136" y="3623049"/>
                <a:ext cx="1727992" cy="339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2400" dirty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  <a:sym typeface="思源黑体 CN Regular" charset="-122"/>
                  </a:rPr>
                  <a:t>认识情绪</a:t>
                </a:r>
                <a:endParaRPr lang="zh-CN" altLang="en-US" sz="24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  <a:sym typeface="思源黑体 CN Regular" charset="-122"/>
                </a:endParaRPr>
              </a:p>
            </p:txBody>
          </p:sp>
          <p:sp>
            <p:nvSpPr>
              <p:cNvPr id="922" name="文本框 24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668243" y="3941713"/>
                <a:ext cx="1969778" cy="480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/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2000">
                    <a:latin typeface="微软雅黑" pitchFamily="34" charset="-122"/>
                    <a:ea typeface="微软雅黑" pitchFamily="34" charset="-122"/>
                    <a:sym typeface="汉仪程行简" panose="00020600040101010101" charset="-122"/>
                  </a:rPr>
                  <a:t>每种情绪都有其价值和意义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CN Regular" charset="-122"/>
                </a:endParaRPr>
              </a:p>
            </p:txBody>
          </p:sp>
        </p:grpSp>
        <p:sp>
          <p:nvSpPr>
            <p:cNvPr id="925" name="任意多边形: 形状 924"/>
            <p:cNvSpPr/>
            <p:nvPr>
              <p:custDataLst>
                <p:tags r:id="rId35"/>
              </p:custDataLst>
            </p:nvPr>
          </p:nvSpPr>
          <p:spPr>
            <a:xfrm>
              <a:off x="4155651" y="3089316"/>
              <a:ext cx="511522" cy="514223"/>
            </a:xfrm>
            <a:custGeom>
              <a:avLst/>
              <a:gdLst>
                <a:gd name="connsiteX0" fmla="*/ 577596 w 577595"/>
                <a:gd name="connsiteY0" fmla="*/ 89916 h 580644"/>
                <a:gd name="connsiteX1" fmla="*/ 505968 w 577595"/>
                <a:gd name="connsiteY1" fmla="*/ 71628 h 580644"/>
                <a:gd name="connsiteX2" fmla="*/ 486156 w 577595"/>
                <a:gd name="connsiteY2" fmla="*/ 0 h 580644"/>
                <a:gd name="connsiteX3" fmla="*/ 403860 w 577595"/>
                <a:gd name="connsiteY3" fmla="*/ 111252 h 580644"/>
                <a:gd name="connsiteX4" fmla="*/ 409956 w 577595"/>
                <a:gd name="connsiteY4" fmla="*/ 147828 h 580644"/>
                <a:gd name="connsiteX5" fmla="*/ 233172 w 577595"/>
                <a:gd name="connsiteY5" fmla="*/ 324612 h 580644"/>
                <a:gd name="connsiteX6" fmla="*/ 233172 w 577595"/>
                <a:gd name="connsiteY6" fmla="*/ 348996 h 580644"/>
                <a:gd name="connsiteX7" fmla="*/ 245364 w 577595"/>
                <a:gd name="connsiteY7" fmla="*/ 353568 h 580644"/>
                <a:gd name="connsiteX8" fmla="*/ 257556 w 577595"/>
                <a:gd name="connsiteY8" fmla="*/ 348996 h 580644"/>
                <a:gd name="connsiteX9" fmla="*/ 435864 w 577595"/>
                <a:gd name="connsiteY9" fmla="*/ 170688 h 580644"/>
                <a:gd name="connsiteX10" fmla="*/ 470916 w 577595"/>
                <a:gd name="connsiteY10" fmla="*/ 175260 h 580644"/>
                <a:gd name="connsiteX11" fmla="*/ 577596 w 577595"/>
                <a:gd name="connsiteY11" fmla="*/ 89916 h 580644"/>
                <a:gd name="connsiteX12" fmla="*/ 364236 w 577595"/>
                <a:gd name="connsiteY12" fmla="*/ 288036 h 580644"/>
                <a:gd name="connsiteX13" fmla="*/ 390144 w 577595"/>
                <a:gd name="connsiteY13" fmla="*/ 262128 h 580644"/>
                <a:gd name="connsiteX14" fmla="*/ 408432 w 577595"/>
                <a:gd name="connsiteY14" fmla="*/ 336804 h 580644"/>
                <a:gd name="connsiteX15" fmla="*/ 243840 w 577595"/>
                <a:gd name="connsiteY15" fmla="*/ 501396 h 580644"/>
                <a:gd name="connsiteX16" fmla="*/ 79248 w 577595"/>
                <a:gd name="connsiteY16" fmla="*/ 336804 h 580644"/>
                <a:gd name="connsiteX17" fmla="*/ 243840 w 577595"/>
                <a:gd name="connsiteY17" fmla="*/ 172212 h 580644"/>
                <a:gd name="connsiteX18" fmla="*/ 318516 w 577595"/>
                <a:gd name="connsiteY18" fmla="*/ 190500 h 580644"/>
                <a:gd name="connsiteX19" fmla="*/ 292608 w 577595"/>
                <a:gd name="connsiteY19" fmla="*/ 216408 h 580644"/>
                <a:gd name="connsiteX20" fmla="*/ 243840 w 577595"/>
                <a:gd name="connsiteY20" fmla="*/ 207264 h 580644"/>
                <a:gd name="connsiteX21" fmla="*/ 114300 w 577595"/>
                <a:gd name="connsiteY21" fmla="*/ 336804 h 580644"/>
                <a:gd name="connsiteX22" fmla="*/ 243840 w 577595"/>
                <a:gd name="connsiteY22" fmla="*/ 466344 h 580644"/>
                <a:gd name="connsiteX23" fmla="*/ 373380 w 577595"/>
                <a:gd name="connsiteY23" fmla="*/ 336804 h 580644"/>
                <a:gd name="connsiteX24" fmla="*/ 364236 w 577595"/>
                <a:gd name="connsiteY24" fmla="*/ 288036 h 580644"/>
                <a:gd name="connsiteX25" fmla="*/ 297180 w 577595"/>
                <a:gd name="connsiteY25" fmla="*/ 353568 h 580644"/>
                <a:gd name="connsiteX26" fmla="*/ 332232 w 577595"/>
                <a:gd name="connsiteY26" fmla="*/ 318516 h 580644"/>
                <a:gd name="connsiteX27" fmla="*/ 333756 w 577595"/>
                <a:gd name="connsiteY27" fmla="*/ 335280 h 580644"/>
                <a:gd name="connsiteX28" fmla="*/ 242316 w 577595"/>
                <a:gd name="connsiteY28" fmla="*/ 426720 h 580644"/>
                <a:gd name="connsiteX29" fmla="*/ 150876 w 577595"/>
                <a:gd name="connsiteY29" fmla="*/ 335280 h 580644"/>
                <a:gd name="connsiteX30" fmla="*/ 242316 w 577595"/>
                <a:gd name="connsiteY30" fmla="*/ 243840 h 580644"/>
                <a:gd name="connsiteX31" fmla="*/ 259080 w 577595"/>
                <a:gd name="connsiteY31" fmla="*/ 245364 h 580644"/>
                <a:gd name="connsiteX32" fmla="*/ 224028 w 577595"/>
                <a:gd name="connsiteY32" fmla="*/ 280416 h 580644"/>
                <a:gd name="connsiteX33" fmla="*/ 185928 w 577595"/>
                <a:gd name="connsiteY33" fmla="*/ 333756 h 580644"/>
                <a:gd name="connsiteX34" fmla="*/ 242316 w 577595"/>
                <a:gd name="connsiteY34" fmla="*/ 390144 h 580644"/>
                <a:gd name="connsiteX35" fmla="*/ 297180 w 577595"/>
                <a:gd name="connsiteY35" fmla="*/ 353568 h 580644"/>
                <a:gd name="connsiteX36" fmla="*/ 449580 w 577595"/>
                <a:gd name="connsiteY36" fmla="*/ 207264 h 580644"/>
                <a:gd name="connsiteX37" fmla="*/ 487680 w 577595"/>
                <a:gd name="connsiteY37" fmla="*/ 336804 h 580644"/>
                <a:gd name="connsiteX38" fmla="*/ 243840 w 577595"/>
                <a:gd name="connsiteY38" fmla="*/ 580644 h 580644"/>
                <a:gd name="connsiteX39" fmla="*/ 0 w 577595"/>
                <a:gd name="connsiteY39" fmla="*/ 336804 h 580644"/>
                <a:gd name="connsiteX40" fmla="*/ 243840 w 577595"/>
                <a:gd name="connsiteY40" fmla="*/ 92964 h 580644"/>
                <a:gd name="connsiteX41" fmla="*/ 371856 w 577595"/>
                <a:gd name="connsiteY41" fmla="*/ 129540 h 580644"/>
                <a:gd name="connsiteX42" fmla="*/ 373380 w 577595"/>
                <a:gd name="connsiteY42" fmla="*/ 135636 h 580644"/>
                <a:gd name="connsiteX43" fmla="*/ 352044 w 577595"/>
                <a:gd name="connsiteY43" fmla="*/ 156972 h 580644"/>
                <a:gd name="connsiteX44" fmla="*/ 245364 w 577595"/>
                <a:gd name="connsiteY44" fmla="*/ 126492 h 580644"/>
                <a:gd name="connsiteX45" fmla="*/ 36576 w 577595"/>
                <a:gd name="connsiteY45" fmla="*/ 335280 h 580644"/>
                <a:gd name="connsiteX46" fmla="*/ 245364 w 577595"/>
                <a:gd name="connsiteY46" fmla="*/ 544068 h 580644"/>
                <a:gd name="connsiteX47" fmla="*/ 454152 w 577595"/>
                <a:gd name="connsiteY47" fmla="*/ 335280 h 580644"/>
                <a:gd name="connsiteX48" fmla="*/ 423672 w 577595"/>
                <a:gd name="connsiteY48" fmla="*/ 227076 h 580644"/>
                <a:gd name="connsiteX49" fmla="*/ 446532 w 577595"/>
                <a:gd name="connsiteY49" fmla="*/ 204216 h 580644"/>
                <a:gd name="connsiteX50" fmla="*/ 449580 w 577595"/>
                <a:gd name="connsiteY50" fmla="*/ 207264 h 58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77595" h="580644">
                  <a:moveTo>
                    <a:pt x="577596" y="89916"/>
                  </a:moveTo>
                  <a:lnTo>
                    <a:pt x="505968" y="71628"/>
                  </a:lnTo>
                  <a:lnTo>
                    <a:pt x="486156" y="0"/>
                  </a:lnTo>
                  <a:lnTo>
                    <a:pt x="403860" y="111252"/>
                  </a:lnTo>
                  <a:lnTo>
                    <a:pt x="409956" y="147828"/>
                  </a:lnTo>
                  <a:lnTo>
                    <a:pt x="233172" y="324612"/>
                  </a:lnTo>
                  <a:cubicBezTo>
                    <a:pt x="227076" y="330708"/>
                    <a:pt x="227076" y="341376"/>
                    <a:pt x="233172" y="348996"/>
                  </a:cubicBezTo>
                  <a:cubicBezTo>
                    <a:pt x="236220" y="352044"/>
                    <a:pt x="240792" y="353568"/>
                    <a:pt x="245364" y="353568"/>
                  </a:cubicBezTo>
                  <a:cubicBezTo>
                    <a:pt x="249936" y="353568"/>
                    <a:pt x="254508" y="352044"/>
                    <a:pt x="257556" y="348996"/>
                  </a:cubicBezTo>
                  <a:lnTo>
                    <a:pt x="435864" y="170688"/>
                  </a:lnTo>
                  <a:lnTo>
                    <a:pt x="470916" y="175260"/>
                  </a:lnTo>
                  <a:lnTo>
                    <a:pt x="577596" y="89916"/>
                  </a:lnTo>
                  <a:close/>
                  <a:moveTo>
                    <a:pt x="364236" y="288036"/>
                  </a:moveTo>
                  <a:lnTo>
                    <a:pt x="390144" y="262128"/>
                  </a:lnTo>
                  <a:cubicBezTo>
                    <a:pt x="400812" y="284988"/>
                    <a:pt x="408432" y="309372"/>
                    <a:pt x="408432" y="336804"/>
                  </a:cubicBezTo>
                  <a:cubicBezTo>
                    <a:pt x="408432" y="426720"/>
                    <a:pt x="335280" y="501396"/>
                    <a:pt x="243840" y="501396"/>
                  </a:cubicBezTo>
                  <a:cubicBezTo>
                    <a:pt x="153924" y="501396"/>
                    <a:pt x="79248" y="428244"/>
                    <a:pt x="79248" y="336804"/>
                  </a:cubicBezTo>
                  <a:cubicBezTo>
                    <a:pt x="79248" y="246888"/>
                    <a:pt x="152400" y="172212"/>
                    <a:pt x="243840" y="172212"/>
                  </a:cubicBezTo>
                  <a:cubicBezTo>
                    <a:pt x="269748" y="172212"/>
                    <a:pt x="295656" y="178308"/>
                    <a:pt x="318516" y="190500"/>
                  </a:cubicBezTo>
                  <a:lnTo>
                    <a:pt x="292608" y="216408"/>
                  </a:lnTo>
                  <a:cubicBezTo>
                    <a:pt x="277368" y="210312"/>
                    <a:pt x="262128" y="207264"/>
                    <a:pt x="243840" y="207264"/>
                  </a:cubicBezTo>
                  <a:cubicBezTo>
                    <a:pt x="172212" y="207264"/>
                    <a:pt x="114300" y="265176"/>
                    <a:pt x="114300" y="336804"/>
                  </a:cubicBezTo>
                  <a:cubicBezTo>
                    <a:pt x="114300" y="408432"/>
                    <a:pt x="172212" y="466344"/>
                    <a:pt x="243840" y="466344"/>
                  </a:cubicBezTo>
                  <a:cubicBezTo>
                    <a:pt x="315468" y="466344"/>
                    <a:pt x="373380" y="408432"/>
                    <a:pt x="373380" y="336804"/>
                  </a:cubicBezTo>
                  <a:cubicBezTo>
                    <a:pt x="373380" y="318516"/>
                    <a:pt x="368808" y="301752"/>
                    <a:pt x="364236" y="288036"/>
                  </a:cubicBezTo>
                  <a:close/>
                  <a:moveTo>
                    <a:pt x="297180" y="353568"/>
                  </a:moveTo>
                  <a:lnTo>
                    <a:pt x="332232" y="318516"/>
                  </a:lnTo>
                  <a:cubicBezTo>
                    <a:pt x="333756" y="324612"/>
                    <a:pt x="333756" y="329184"/>
                    <a:pt x="333756" y="335280"/>
                  </a:cubicBezTo>
                  <a:cubicBezTo>
                    <a:pt x="333756" y="385572"/>
                    <a:pt x="292608" y="426720"/>
                    <a:pt x="242316" y="426720"/>
                  </a:cubicBezTo>
                  <a:cubicBezTo>
                    <a:pt x="192024" y="426720"/>
                    <a:pt x="150876" y="385572"/>
                    <a:pt x="150876" y="335280"/>
                  </a:cubicBezTo>
                  <a:cubicBezTo>
                    <a:pt x="150876" y="284988"/>
                    <a:pt x="192024" y="243840"/>
                    <a:pt x="242316" y="243840"/>
                  </a:cubicBezTo>
                  <a:cubicBezTo>
                    <a:pt x="248412" y="243840"/>
                    <a:pt x="254508" y="243840"/>
                    <a:pt x="259080" y="245364"/>
                  </a:cubicBezTo>
                  <a:lnTo>
                    <a:pt x="224028" y="280416"/>
                  </a:lnTo>
                  <a:cubicBezTo>
                    <a:pt x="201168" y="288036"/>
                    <a:pt x="185928" y="309372"/>
                    <a:pt x="185928" y="333756"/>
                  </a:cubicBezTo>
                  <a:cubicBezTo>
                    <a:pt x="185928" y="365760"/>
                    <a:pt x="211836" y="390144"/>
                    <a:pt x="242316" y="390144"/>
                  </a:cubicBezTo>
                  <a:cubicBezTo>
                    <a:pt x="268224" y="393192"/>
                    <a:pt x="289560" y="376428"/>
                    <a:pt x="297180" y="353568"/>
                  </a:cubicBezTo>
                  <a:close/>
                  <a:moveTo>
                    <a:pt x="449580" y="207264"/>
                  </a:moveTo>
                  <a:cubicBezTo>
                    <a:pt x="473964" y="245364"/>
                    <a:pt x="487680" y="289560"/>
                    <a:pt x="487680" y="336804"/>
                  </a:cubicBezTo>
                  <a:cubicBezTo>
                    <a:pt x="487680" y="470916"/>
                    <a:pt x="377952" y="580644"/>
                    <a:pt x="243840" y="580644"/>
                  </a:cubicBezTo>
                  <a:cubicBezTo>
                    <a:pt x="109728" y="580644"/>
                    <a:pt x="0" y="470916"/>
                    <a:pt x="0" y="336804"/>
                  </a:cubicBezTo>
                  <a:cubicBezTo>
                    <a:pt x="0" y="202692"/>
                    <a:pt x="109728" y="92964"/>
                    <a:pt x="243840" y="92964"/>
                  </a:cubicBezTo>
                  <a:cubicBezTo>
                    <a:pt x="291084" y="92964"/>
                    <a:pt x="333756" y="106680"/>
                    <a:pt x="371856" y="129540"/>
                  </a:cubicBezTo>
                  <a:lnTo>
                    <a:pt x="373380" y="135636"/>
                  </a:lnTo>
                  <a:lnTo>
                    <a:pt x="352044" y="156972"/>
                  </a:lnTo>
                  <a:cubicBezTo>
                    <a:pt x="320040" y="138684"/>
                    <a:pt x="283464" y="126492"/>
                    <a:pt x="245364" y="126492"/>
                  </a:cubicBezTo>
                  <a:cubicBezTo>
                    <a:pt x="129540" y="126492"/>
                    <a:pt x="36576" y="220980"/>
                    <a:pt x="36576" y="335280"/>
                  </a:cubicBezTo>
                  <a:cubicBezTo>
                    <a:pt x="36576" y="451104"/>
                    <a:pt x="131064" y="544068"/>
                    <a:pt x="245364" y="544068"/>
                  </a:cubicBezTo>
                  <a:cubicBezTo>
                    <a:pt x="361188" y="544068"/>
                    <a:pt x="454152" y="449580"/>
                    <a:pt x="454152" y="335280"/>
                  </a:cubicBezTo>
                  <a:cubicBezTo>
                    <a:pt x="454152" y="295656"/>
                    <a:pt x="443484" y="259080"/>
                    <a:pt x="423672" y="227076"/>
                  </a:cubicBezTo>
                  <a:lnTo>
                    <a:pt x="446532" y="204216"/>
                  </a:lnTo>
                  <a:lnTo>
                    <a:pt x="449580" y="207264"/>
                  </a:lnTo>
                  <a:close/>
                </a:path>
              </a:pathLst>
            </a:custGeom>
            <a:solidFill>
              <a:schemeClr val="accent2"/>
            </a:solidFill>
            <a:ln w="1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Regular" charset="-122"/>
              </a:endParaRPr>
            </a:p>
          </p:txBody>
        </p:sp>
        <p:sp>
          <p:nvSpPr>
            <p:cNvPr id="930" name="任意多边形: 形状 929"/>
            <p:cNvSpPr/>
            <p:nvPr>
              <p:custDataLst>
                <p:tags r:id="rId36"/>
              </p:custDataLst>
            </p:nvPr>
          </p:nvSpPr>
          <p:spPr>
            <a:xfrm>
              <a:off x="6963159" y="3118850"/>
              <a:ext cx="445391" cy="445391"/>
            </a:xfrm>
            <a:custGeom>
              <a:avLst/>
              <a:gdLst>
                <a:gd name="connsiteX0" fmla="*/ 195072 w 502920"/>
                <a:gd name="connsiteY0" fmla="*/ 103632 h 502920"/>
                <a:gd name="connsiteX1" fmla="*/ 251460 w 502920"/>
                <a:gd name="connsiteY1" fmla="*/ 47244 h 502920"/>
                <a:gd name="connsiteX2" fmla="*/ 307848 w 502920"/>
                <a:gd name="connsiteY2" fmla="*/ 103632 h 502920"/>
                <a:gd name="connsiteX3" fmla="*/ 251460 w 502920"/>
                <a:gd name="connsiteY3" fmla="*/ 160020 h 502920"/>
                <a:gd name="connsiteX4" fmla="*/ 195072 w 502920"/>
                <a:gd name="connsiteY4" fmla="*/ 103632 h 502920"/>
                <a:gd name="connsiteX5" fmla="*/ 324612 w 502920"/>
                <a:gd name="connsiteY5" fmla="*/ 184404 h 502920"/>
                <a:gd name="connsiteX6" fmla="*/ 176784 w 502920"/>
                <a:gd name="connsiteY6" fmla="*/ 184404 h 502920"/>
                <a:gd name="connsiteX7" fmla="*/ 156972 w 502920"/>
                <a:gd name="connsiteY7" fmla="*/ 204216 h 502920"/>
                <a:gd name="connsiteX8" fmla="*/ 156972 w 502920"/>
                <a:gd name="connsiteY8" fmla="*/ 330708 h 502920"/>
                <a:gd name="connsiteX9" fmla="*/ 176784 w 502920"/>
                <a:gd name="connsiteY9" fmla="*/ 350520 h 502920"/>
                <a:gd name="connsiteX10" fmla="*/ 195072 w 502920"/>
                <a:gd name="connsiteY10" fmla="*/ 350520 h 502920"/>
                <a:gd name="connsiteX11" fmla="*/ 195072 w 502920"/>
                <a:gd name="connsiteY11" fmla="*/ 483108 h 502920"/>
                <a:gd name="connsiteX12" fmla="*/ 214884 w 502920"/>
                <a:gd name="connsiteY12" fmla="*/ 502920 h 502920"/>
                <a:gd name="connsiteX13" fmla="*/ 288036 w 502920"/>
                <a:gd name="connsiteY13" fmla="*/ 502920 h 502920"/>
                <a:gd name="connsiteX14" fmla="*/ 307848 w 502920"/>
                <a:gd name="connsiteY14" fmla="*/ 483108 h 502920"/>
                <a:gd name="connsiteX15" fmla="*/ 307848 w 502920"/>
                <a:gd name="connsiteY15" fmla="*/ 350520 h 502920"/>
                <a:gd name="connsiteX16" fmla="*/ 326136 w 502920"/>
                <a:gd name="connsiteY16" fmla="*/ 350520 h 502920"/>
                <a:gd name="connsiteX17" fmla="*/ 345948 w 502920"/>
                <a:gd name="connsiteY17" fmla="*/ 330708 h 502920"/>
                <a:gd name="connsiteX18" fmla="*/ 345948 w 502920"/>
                <a:gd name="connsiteY18" fmla="*/ 204216 h 502920"/>
                <a:gd name="connsiteX19" fmla="*/ 324612 w 502920"/>
                <a:gd name="connsiteY19" fmla="*/ 184404 h 502920"/>
                <a:gd name="connsiteX20" fmla="*/ 416052 w 502920"/>
                <a:gd name="connsiteY20" fmla="*/ 103632 h 502920"/>
                <a:gd name="connsiteX21" fmla="*/ 467868 w 502920"/>
                <a:gd name="connsiteY21" fmla="*/ 51816 h 502920"/>
                <a:gd name="connsiteX22" fmla="*/ 416052 w 502920"/>
                <a:gd name="connsiteY22" fmla="*/ 0 h 502920"/>
                <a:gd name="connsiteX23" fmla="*/ 364236 w 502920"/>
                <a:gd name="connsiteY23" fmla="*/ 51816 h 502920"/>
                <a:gd name="connsiteX24" fmla="*/ 416052 w 502920"/>
                <a:gd name="connsiteY24" fmla="*/ 103632 h 502920"/>
                <a:gd name="connsiteX25" fmla="*/ 484632 w 502920"/>
                <a:gd name="connsiteY25" fmla="*/ 126492 h 502920"/>
                <a:gd name="connsiteX26" fmla="*/ 347472 w 502920"/>
                <a:gd name="connsiteY26" fmla="*/ 126492 h 502920"/>
                <a:gd name="connsiteX27" fmla="*/ 329184 w 502920"/>
                <a:gd name="connsiteY27" fmla="*/ 144780 h 502920"/>
                <a:gd name="connsiteX28" fmla="*/ 329184 w 502920"/>
                <a:gd name="connsiteY28" fmla="*/ 146304 h 502920"/>
                <a:gd name="connsiteX29" fmla="*/ 381000 w 502920"/>
                <a:gd name="connsiteY29" fmla="*/ 202692 h 502920"/>
                <a:gd name="connsiteX30" fmla="*/ 381000 w 502920"/>
                <a:gd name="connsiteY30" fmla="*/ 329184 h 502920"/>
                <a:gd name="connsiteX31" fmla="*/ 362712 w 502920"/>
                <a:gd name="connsiteY31" fmla="*/ 370332 h 502920"/>
                <a:gd name="connsiteX32" fmla="*/ 362712 w 502920"/>
                <a:gd name="connsiteY32" fmla="*/ 402336 h 502920"/>
                <a:gd name="connsiteX33" fmla="*/ 381000 w 502920"/>
                <a:gd name="connsiteY33" fmla="*/ 420624 h 502920"/>
                <a:gd name="connsiteX34" fmla="*/ 449580 w 502920"/>
                <a:gd name="connsiteY34" fmla="*/ 420624 h 502920"/>
                <a:gd name="connsiteX35" fmla="*/ 467868 w 502920"/>
                <a:gd name="connsiteY35" fmla="*/ 402336 h 502920"/>
                <a:gd name="connsiteX36" fmla="*/ 467868 w 502920"/>
                <a:gd name="connsiteY36" fmla="*/ 278892 h 502920"/>
                <a:gd name="connsiteX37" fmla="*/ 484632 w 502920"/>
                <a:gd name="connsiteY37" fmla="*/ 278892 h 502920"/>
                <a:gd name="connsiteX38" fmla="*/ 502920 w 502920"/>
                <a:gd name="connsiteY38" fmla="*/ 260604 h 502920"/>
                <a:gd name="connsiteX39" fmla="*/ 502920 w 502920"/>
                <a:gd name="connsiteY39" fmla="*/ 143256 h 502920"/>
                <a:gd name="connsiteX40" fmla="*/ 484632 w 502920"/>
                <a:gd name="connsiteY40" fmla="*/ 126492 h 502920"/>
                <a:gd name="connsiteX41" fmla="*/ 138684 w 502920"/>
                <a:gd name="connsiteY41" fmla="*/ 51816 h 502920"/>
                <a:gd name="connsiteX42" fmla="*/ 86868 w 502920"/>
                <a:gd name="connsiteY42" fmla="*/ 0 h 502920"/>
                <a:gd name="connsiteX43" fmla="*/ 35052 w 502920"/>
                <a:gd name="connsiteY43" fmla="*/ 51816 h 502920"/>
                <a:gd name="connsiteX44" fmla="*/ 86868 w 502920"/>
                <a:gd name="connsiteY44" fmla="*/ 103632 h 502920"/>
                <a:gd name="connsiteX45" fmla="*/ 138684 w 502920"/>
                <a:gd name="connsiteY45" fmla="*/ 51816 h 502920"/>
                <a:gd name="connsiteX46" fmla="*/ 0 w 502920"/>
                <a:gd name="connsiteY46" fmla="*/ 144780 h 502920"/>
                <a:gd name="connsiteX47" fmla="*/ 0 w 502920"/>
                <a:gd name="connsiteY47" fmla="*/ 262128 h 502920"/>
                <a:gd name="connsiteX48" fmla="*/ 18288 w 502920"/>
                <a:gd name="connsiteY48" fmla="*/ 280416 h 502920"/>
                <a:gd name="connsiteX49" fmla="*/ 35052 w 502920"/>
                <a:gd name="connsiteY49" fmla="*/ 280416 h 502920"/>
                <a:gd name="connsiteX50" fmla="*/ 35052 w 502920"/>
                <a:gd name="connsiteY50" fmla="*/ 403860 h 502920"/>
                <a:gd name="connsiteX51" fmla="*/ 53340 w 502920"/>
                <a:gd name="connsiteY51" fmla="*/ 422148 h 502920"/>
                <a:gd name="connsiteX52" fmla="*/ 121920 w 502920"/>
                <a:gd name="connsiteY52" fmla="*/ 422148 h 502920"/>
                <a:gd name="connsiteX53" fmla="*/ 140208 w 502920"/>
                <a:gd name="connsiteY53" fmla="*/ 403860 h 502920"/>
                <a:gd name="connsiteX54" fmla="*/ 140208 w 502920"/>
                <a:gd name="connsiteY54" fmla="*/ 371856 h 502920"/>
                <a:gd name="connsiteX55" fmla="*/ 121920 w 502920"/>
                <a:gd name="connsiteY55" fmla="*/ 330708 h 502920"/>
                <a:gd name="connsiteX56" fmla="*/ 121920 w 502920"/>
                <a:gd name="connsiteY56" fmla="*/ 204216 h 502920"/>
                <a:gd name="connsiteX57" fmla="*/ 173736 w 502920"/>
                <a:gd name="connsiteY57" fmla="*/ 147828 h 502920"/>
                <a:gd name="connsiteX58" fmla="*/ 173736 w 502920"/>
                <a:gd name="connsiteY58" fmla="*/ 146304 h 502920"/>
                <a:gd name="connsiteX59" fmla="*/ 155448 w 502920"/>
                <a:gd name="connsiteY59" fmla="*/ 128016 h 502920"/>
                <a:gd name="connsiteX60" fmla="*/ 18288 w 502920"/>
                <a:gd name="connsiteY60" fmla="*/ 128016 h 502920"/>
                <a:gd name="connsiteX61" fmla="*/ 0 w 502920"/>
                <a:gd name="connsiteY61" fmla="*/ 144780 h 5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02920" h="502920">
                  <a:moveTo>
                    <a:pt x="195072" y="103632"/>
                  </a:moveTo>
                  <a:cubicBezTo>
                    <a:pt x="195072" y="73152"/>
                    <a:pt x="219456" y="47244"/>
                    <a:pt x="251460" y="47244"/>
                  </a:cubicBezTo>
                  <a:cubicBezTo>
                    <a:pt x="281940" y="47244"/>
                    <a:pt x="307848" y="71628"/>
                    <a:pt x="307848" y="103632"/>
                  </a:cubicBezTo>
                  <a:cubicBezTo>
                    <a:pt x="307848" y="135636"/>
                    <a:pt x="283464" y="160020"/>
                    <a:pt x="251460" y="160020"/>
                  </a:cubicBezTo>
                  <a:cubicBezTo>
                    <a:pt x="219456" y="160020"/>
                    <a:pt x="195072" y="135636"/>
                    <a:pt x="195072" y="103632"/>
                  </a:cubicBezTo>
                  <a:close/>
                  <a:moveTo>
                    <a:pt x="324612" y="184404"/>
                  </a:moveTo>
                  <a:lnTo>
                    <a:pt x="176784" y="184404"/>
                  </a:lnTo>
                  <a:cubicBezTo>
                    <a:pt x="166116" y="184404"/>
                    <a:pt x="156972" y="193548"/>
                    <a:pt x="156972" y="204216"/>
                  </a:cubicBezTo>
                  <a:lnTo>
                    <a:pt x="156972" y="330708"/>
                  </a:lnTo>
                  <a:cubicBezTo>
                    <a:pt x="156972" y="341376"/>
                    <a:pt x="166116" y="350520"/>
                    <a:pt x="176784" y="350520"/>
                  </a:cubicBezTo>
                  <a:lnTo>
                    <a:pt x="195072" y="350520"/>
                  </a:lnTo>
                  <a:lnTo>
                    <a:pt x="195072" y="483108"/>
                  </a:lnTo>
                  <a:cubicBezTo>
                    <a:pt x="195072" y="493776"/>
                    <a:pt x="204216" y="502920"/>
                    <a:pt x="214884" y="502920"/>
                  </a:cubicBezTo>
                  <a:lnTo>
                    <a:pt x="288036" y="502920"/>
                  </a:lnTo>
                  <a:cubicBezTo>
                    <a:pt x="298704" y="502920"/>
                    <a:pt x="307848" y="493776"/>
                    <a:pt x="307848" y="483108"/>
                  </a:cubicBezTo>
                  <a:lnTo>
                    <a:pt x="307848" y="350520"/>
                  </a:lnTo>
                  <a:lnTo>
                    <a:pt x="326136" y="350520"/>
                  </a:lnTo>
                  <a:cubicBezTo>
                    <a:pt x="336804" y="350520"/>
                    <a:pt x="345948" y="341376"/>
                    <a:pt x="345948" y="330708"/>
                  </a:cubicBezTo>
                  <a:lnTo>
                    <a:pt x="345948" y="204216"/>
                  </a:lnTo>
                  <a:cubicBezTo>
                    <a:pt x="344424" y="192024"/>
                    <a:pt x="335280" y="184404"/>
                    <a:pt x="324612" y="184404"/>
                  </a:cubicBezTo>
                  <a:close/>
                  <a:moveTo>
                    <a:pt x="416052" y="103632"/>
                  </a:moveTo>
                  <a:cubicBezTo>
                    <a:pt x="445008" y="103632"/>
                    <a:pt x="467868" y="80772"/>
                    <a:pt x="467868" y="51816"/>
                  </a:cubicBezTo>
                  <a:cubicBezTo>
                    <a:pt x="467868" y="22860"/>
                    <a:pt x="445008" y="0"/>
                    <a:pt x="416052" y="0"/>
                  </a:cubicBezTo>
                  <a:cubicBezTo>
                    <a:pt x="387096" y="0"/>
                    <a:pt x="364236" y="22860"/>
                    <a:pt x="364236" y="51816"/>
                  </a:cubicBezTo>
                  <a:cubicBezTo>
                    <a:pt x="364236" y="80772"/>
                    <a:pt x="387096" y="103632"/>
                    <a:pt x="416052" y="103632"/>
                  </a:cubicBezTo>
                  <a:close/>
                  <a:moveTo>
                    <a:pt x="484632" y="126492"/>
                  </a:moveTo>
                  <a:lnTo>
                    <a:pt x="347472" y="126492"/>
                  </a:lnTo>
                  <a:cubicBezTo>
                    <a:pt x="338328" y="126492"/>
                    <a:pt x="329184" y="134112"/>
                    <a:pt x="329184" y="144780"/>
                  </a:cubicBezTo>
                  <a:lnTo>
                    <a:pt x="329184" y="146304"/>
                  </a:lnTo>
                  <a:cubicBezTo>
                    <a:pt x="358140" y="149352"/>
                    <a:pt x="381000" y="173736"/>
                    <a:pt x="381000" y="202692"/>
                  </a:cubicBezTo>
                  <a:lnTo>
                    <a:pt x="381000" y="329184"/>
                  </a:lnTo>
                  <a:cubicBezTo>
                    <a:pt x="381000" y="345948"/>
                    <a:pt x="373380" y="359664"/>
                    <a:pt x="362712" y="370332"/>
                  </a:cubicBezTo>
                  <a:lnTo>
                    <a:pt x="362712" y="402336"/>
                  </a:lnTo>
                  <a:cubicBezTo>
                    <a:pt x="362712" y="411480"/>
                    <a:pt x="370332" y="420624"/>
                    <a:pt x="381000" y="420624"/>
                  </a:cubicBezTo>
                  <a:lnTo>
                    <a:pt x="449580" y="420624"/>
                  </a:lnTo>
                  <a:cubicBezTo>
                    <a:pt x="458724" y="420624"/>
                    <a:pt x="467868" y="413004"/>
                    <a:pt x="467868" y="402336"/>
                  </a:cubicBezTo>
                  <a:lnTo>
                    <a:pt x="467868" y="278892"/>
                  </a:lnTo>
                  <a:lnTo>
                    <a:pt x="484632" y="278892"/>
                  </a:lnTo>
                  <a:cubicBezTo>
                    <a:pt x="493776" y="278892"/>
                    <a:pt x="502920" y="271272"/>
                    <a:pt x="502920" y="260604"/>
                  </a:cubicBezTo>
                  <a:lnTo>
                    <a:pt x="502920" y="143256"/>
                  </a:lnTo>
                  <a:cubicBezTo>
                    <a:pt x="502920" y="134112"/>
                    <a:pt x="495300" y="126492"/>
                    <a:pt x="484632" y="126492"/>
                  </a:cubicBezTo>
                  <a:close/>
                  <a:moveTo>
                    <a:pt x="138684" y="51816"/>
                  </a:moveTo>
                  <a:cubicBezTo>
                    <a:pt x="138684" y="22860"/>
                    <a:pt x="115824" y="0"/>
                    <a:pt x="86868" y="0"/>
                  </a:cubicBezTo>
                  <a:cubicBezTo>
                    <a:pt x="57912" y="0"/>
                    <a:pt x="35052" y="22860"/>
                    <a:pt x="35052" y="51816"/>
                  </a:cubicBezTo>
                  <a:cubicBezTo>
                    <a:pt x="35052" y="80772"/>
                    <a:pt x="57912" y="103632"/>
                    <a:pt x="86868" y="103632"/>
                  </a:cubicBezTo>
                  <a:cubicBezTo>
                    <a:pt x="115824" y="103632"/>
                    <a:pt x="138684" y="80772"/>
                    <a:pt x="138684" y="51816"/>
                  </a:cubicBezTo>
                  <a:close/>
                  <a:moveTo>
                    <a:pt x="0" y="144780"/>
                  </a:moveTo>
                  <a:lnTo>
                    <a:pt x="0" y="262128"/>
                  </a:lnTo>
                  <a:cubicBezTo>
                    <a:pt x="0" y="271272"/>
                    <a:pt x="7620" y="280416"/>
                    <a:pt x="18288" y="280416"/>
                  </a:cubicBezTo>
                  <a:lnTo>
                    <a:pt x="35052" y="280416"/>
                  </a:lnTo>
                  <a:lnTo>
                    <a:pt x="35052" y="403860"/>
                  </a:lnTo>
                  <a:cubicBezTo>
                    <a:pt x="35052" y="413004"/>
                    <a:pt x="42672" y="422148"/>
                    <a:pt x="53340" y="422148"/>
                  </a:cubicBezTo>
                  <a:lnTo>
                    <a:pt x="121920" y="422148"/>
                  </a:lnTo>
                  <a:cubicBezTo>
                    <a:pt x="131064" y="422148"/>
                    <a:pt x="140208" y="414528"/>
                    <a:pt x="140208" y="403860"/>
                  </a:cubicBezTo>
                  <a:lnTo>
                    <a:pt x="140208" y="371856"/>
                  </a:lnTo>
                  <a:cubicBezTo>
                    <a:pt x="129540" y="361188"/>
                    <a:pt x="121920" y="345948"/>
                    <a:pt x="121920" y="330708"/>
                  </a:cubicBezTo>
                  <a:lnTo>
                    <a:pt x="121920" y="204216"/>
                  </a:lnTo>
                  <a:cubicBezTo>
                    <a:pt x="121920" y="173736"/>
                    <a:pt x="144780" y="149352"/>
                    <a:pt x="173736" y="147828"/>
                  </a:cubicBezTo>
                  <a:lnTo>
                    <a:pt x="173736" y="146304"/>
                  </a:lnTo>
                  <a:cubicBezTo>
                    <a:pt x="173736" y="137160"/>
                    <a:pt x="166116" y="128016"/>
                    <a:pt x="155448" y="128016"/>
                  </a:cubicBezTo>
                  <a:lnTo>
                    <a:pt x="18288" y="128016"/>
                  </a:lnTo>
                  <a:cubicBezTo>
                    <a:pt x="7620" y="126492"/>
                    <a:pt x="0" y="134112"/>
                    <a:pt x="0" y="144780"/>
                  </a:cubicBezTo>
                  <a:close/>
                </a:path>
              </a:pathLst>
            </a:custGeom>
            <a:solidFill>
              <a:srgbClr val="FAC767"/>
            </a:solidFill>
            <a:ln w="1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Regular" charset="-122"/>
              </a:endParaRPr>
            </a:p>
          </p:txBody>
        </p:sp>
        <p:sp>
          <p:nvSpPr>
            <p:cNvPr id="942" name="文本框 23"/>
            <p:cNvSpPr txBox="1"/>
            <p:nvPr>
              <p:custDataLst>
                <p:tags r:id="rId37"/>
              </p:custDataLst>
            </p:nvPr>
          </p:nvSpPr>
          <p:spPr>
            <a:xfrm>
              <a:off x="3547416" y="3707810"/>
              <a:ext cx="1727992" cy="33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sym typeface="思源黑体 CN Regular" charset="-122"/>
                </a:rPr>
                <a:t>主动关怀</a:t>
              </a:r>
              <a:endPara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思源黑体 CN Regular" charset="-122"/>
              </a:endParaRPr>
            </a:p>
          </p:txBody>
        </p:sp>
        <p:sp>
          <p:nvSpPr>
            <p:cNvPr id="943" name="文本框 24"/>
            <p:cNvSpPr txBox="1"/>
            <p:nvPr>
              <p:custDataLst>
                <p:tags r:id="rId38"/>
              </p:custDataLst>
            </p:nvPr>
          </p:nvSpPr>
          <p:spPr>
            <a:xfrm>
              <a:off x="3426523" y="4026474"/>
              <a:ext cx="1969778" cy="61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CN Regular" charset="-122"/>
                </a:rPr>
                <a:t>同步用户情绪状态，主动关心用户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思源黑体 CN Regular" charset="-122"/>
              </a:endParaRPr>
            </a:p>
          </p:txBody>
        </p:sp>
        <p:sp>
          <p:nvSpPr>
            <p:cNvPr id="946" name="文本框 23"/>
            <p:cNvSpPr txBox="1"/>
            <p:nvPr>
              <p:custDataLst>
                <p:tags r:id="rId39"/>
              </p:custDataLst>
            </p:nvPr>
          </p:nvSpPr>
          <p:spPr>
            <a:xfrm>
              <a:off x="6333530" y="3661478"/>
              <a:ext cx="1727992" cy="33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rgbClr val="FAC767"/>
                  </a:solidFill>
                  <a:latin typeface="微软雅黑" pitchFamily="34" charset="-122"/>
                  <a:ea typeface="微软雅黑" pitchFamily="34" charset="-122"/>
                  <a:sym typeface="思源黑体 CN Regular" charset="-122"/>
                </a:rPr>
                <a:t>危机预防</a:t>
              </a:r>
              <a:endParaRPr lang="zh-CN" altLang="en-US" sz="2400" dirty="0">
                <a:solidFill>
                  <a:srgbClr val="FAC767"/>
                </a:solidFill>
                <a:latin typeface="微软雅黑" pitchFamily="34" charset="-122"/>
                <a:ea typeface="微软雅黑" pitchFamily="34" charset="-122"/>
                <a:sym typeface="思源黑体 CN Regular" charset="-122"/>
              </a:endParaRPr>
            </a:p>
          </p:txBody>
        </p:sp>
        <p:sp>
          <p:nvSpPr>
            <p:cNvPr id="947" name="文本框 24"/>
            <p:cNvSpPr txBox="1"/>
            <p:nvPr>
              <p:custDataLst>
                <p:tags r:id="rId40"/>
              </p:custDataLst>
            </p:nvPr>
          </p:nvSpPr>
          <p:spPr>
            <a:xfrm>
              <a:off x="6212637" y="3928662"/>
              <a:ext cx="1969778" cy="88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CN Regular" charset="-122"/>
                </a:rPr>
                <a:t>超出安全阈值，提供专业心理咨询或通知分级给家长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思源黑体 CN Regular" charset="-122"/>
              </a:endParaRPr>
            </a:p>
          </p:txBody>
        </p:sp>
      </p:grpSp>
      <p:sp>
        <p:nvSpPr>
          <p:cNvPr id="8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9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核心理念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10" name="textbox 24"/>
          <p:cNvSpPr/>
          <p:nvPr/>
        </p:nvSpPr>
        <p:spPr>
          <a:xfrm>
            <a:off x="1720230" y="193995"/>
            <a:ext cx="3044189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Core concept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pic>
        <p:nvPicPr>
          <p:cNvPr id="12" name="图片 11" descr="happy情绪小人1"/>
          <p:cNvPicPr>
            <a:picLocks noChangeAspect="1"/>
          </p:cNvPicPr>
          <p:nvPr/>
        </p:nvPicPr>
        <p:blipFill>
          <a:blip r:embed="rId41"/>
          <a:srcRect r="-380" b="5176"/>
          <a:stretch>
            <a:fillRect/>
          </a:stretch>
        </p:blipFill>
        <p:spPr>
          <a:xfrm>
            <a:off x="86995" y="5633720"/>
            <a:ext cx="1127125" cy="1127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731520"/>
            <a:ext cx="12050395" cy="6127115"/>
          </a:xfrm>
          <a:prstGeom prst="rect">
            <a:avLst/>
          </a:prstGeom>
        </p:spPr>
      </p:pic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69105" y="5567045"/>
            <a:ext cx="144716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黑体" charset="0"/>
                <a:ea typeface="黑体" charset="0"/>
              </a:rPr>
              <a:t>Raspberry Pi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黑体" charset="0"/>
              <a:ea typeface="黑体" charset="0"/>
            </a:endParaRPr>
          </a:p>
        </p:txBody>
      </p:sp>
      <p:sp>
        <p:nvSpPr>
          <p:cNvPr id="6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1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技术实现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12" name="textbox 24"/>
          <p:cNvSpPr/>
          <p:nvPr/>
        </p:nvSpPr>
        <p:spPr>
          <a:xfrm>
            <a:off x="1652270" y="218440"/>
            <a:ext cx="4749800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Technical implementation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solidFill>
            <a:srgbClr val="FED3CD">
              <a:alpha val="14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6990" y="0"/>
            <a:ext cx="12238990" cy="6858000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93" name="组合 492"/>
          <p:cNvGrpSpPr/>
          <p:nvPr>
            <p:custDataLst>
              <p:tags r:id="rId1"/>
            </p:custDataLst>
          </p:nvPr>
        </p:nvGrpSpPr>
        <p:grpSpPr>
          <a:xfrm>
            <a:off x="1046420" y="1616075"/>
            <a:ext cx="6834163" cy="4125595"/>
            <a:chOff x="1028077" y="1827355"/>
            <a:chExt cx="6467765" cy="3989242"/>
          </a:xfrm>
        </p:grpSpPr>
        <p:sp>
          <p:nvSpPr>
            <p:cNvPr id="449" name="任意多边形: 形状 448"/>
            <p:cNvSpPr/>
            <p:nvPr>
              <p:custDataLst>
                <p:tags r:id="rId2"/>
              </p:custDataLst>
            </p:nvPr>
          </p:nvSpPr>
          <p:spPr>
            <a:xfrm rot="780000">
              <a:off x="5408845" y="3416677"/>
              <a:ext cx="2086997" cy="2399920"/>
            </a:xfrm>
            <a:custGeom>
              <a:avLst/>
              <a:gdLst>
                <a:gd name="connsiteX0" fmla="*/ 1763417 w 2197174"/>
                <a:gd name="connsiteY0" fmla="*/ 660 h 2526617"/>
                <a:gd name="connsiteX1" fmla="*/ 1579219 w 2197174"/>
                <a:gd name="connsiteY1" fmla="*/ 184858 h 2526617"/>
                <a:gd name="connsiteX2" fmla="*/ 1853206 w 2197174"/>
                <a:gd name="connsiteY2" fmla="*/ 184858 h 2526617"/>
                <a:gd name="connsiteX3" fmla="*/ 1348146 w 2197174"/>
                <a:gd name="connsiteY3" fmla="*/ 689918 h 2526617"/>
                <a:gd name="connsiteX4" fmla="*/ 1428031 w 2197174"/>
                <a:gd name="connsiteY4" fmla="*/ 769803 h 2526617"/>
                <a:gd name="connsiteX5" fmla="*/ 1679571 w 2197174"/>
                <a:gd name="connsiteY5" fmla="*/ 1263639 h 2526617"/>
                <a:gd name="connsiteX6" fmla="*/ 934195 w 2197174"/>
                <a:gd name="connsiteY6" fmla="*/ 2289603 h 2526617"/>
                <a:gd name="connsiteX7" fmla="*/ 159771 w 2197174"/>
                <a:gd name="connsiteY7" fmla="*/ 2038064 h 2526617"/>
                <a:gd name="connsiteX8" fmla="*/ 0 w 2197174"/>
                <a:gd name="connsiteY8" fmla="*/ 2197834 h 2526617"/>
                <a:gd name="connsiteX9" fmla="*/ 438379 w 2197174"/>
                <a:gd name="connsiteY9" fmla="*/ 2469180 h 2526617"/>
                <a:gd name="connsiteX10" fmla="*/ 793571 w 2197174"/>
                <a:gd name="connsiteY10" fmla="*/ 2526618 h 2526617"/>
                <a:gd name="connsiteX11" fmla="*/ 969186 w 2197174"/>
                <a:gd name="connsiteY11" fmla="*/ 2512754 h 2526617"/>
                <a:gd name="connsiteX12" fmla="*/ 1902721 w 2197174"/>
                <a:gd name="connsiteY12" fmla="*/ 1227988 h 2526617"/>
                <a:gd name="connsiteX13" fmla="*/ 1663726 w 2197174"/>
                <a:gd name="connsiteY13" fmla="*/ 693219 h 2526617"/>
                <a:gd name="connsiteX14" fmla="*/ 2012976 w 2197174"/>
                <a:gd name="connsiteY14" fmla="*/ 343969 h 2526617"/>
                <a:gd name="connsiteX15" fmla="*/ 2012976 w 2197174"/>
                <a:gd name="connsiteY15" fmla="*/ 617955 h 2526617"/>
                <a:gd name="connsiteX16" fmla="*/ 2197174 w 2197174"/>
                <a:gd name="connsiteY16" fmla="*/ 433757 h 2526617"/>
                <a:gd name="connsiteX17" fmla="*/ 2197174 w 2197174"/>
                <a:gd name="connsiteY17" fmla="*/ 0 h 2526617"/>
                <a:gd name="connsiteX18" fmla="*/ 1763417 w 2197174"/>
                <a:gd name="connsiteY18" fmla="*/ 660 h 252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7174" h="2526617">
                  <a:moveTo>
                    <a:pt x="1763417" y="660"/>
                  </a:moveTo>
                  <a:lnTo>
                    <a:pt x="1579219" y="184858"/>
                  </a:lnTo>
                  <a:lnTo>
                    <a:pt x="1853206" y="184858"/>
                  </a:lnTo>
                  <a:lnTo>
                    <a:pt x="1348146" y="689918"/>
                  </a:lnTo>
                  <a:lnTo>
                    <a:pt x="1428031" y="769803"/>
                  </a:lnTo>
                  <a:cubicBezTo>
                    <a:pt x="1562714" y="904486"/>
                    <a:pt x="1649862" y="1074820"/>
                    <a:pt x="1679571" y="1263639"/>
                  </a:cubicBezTo>
                  <a:cubicBezTo>
                    <a:pt x="1756815" y="1752193"/>
                    <a:pt x="1422750" y="2212359"/>
                    <a:pt x="934195" y="2289603"/>
                  </a:cubicBezTo>
                  <a:cubicBezTo>
                    <a:pt x="651626" y="2334497"/>
                    <a:pt x="362455" y="2240088"/>
                    <a:pt x="159771" y="2038064"/>
                  </a:cubicBezTo>
                  <a:lnTo>
                    <a:pt x="0" y="2197834"/>
                  </a:lnTo>
                  <a:cubicBezTo>
                    <a:pt x="122799" y="2320633"/>
                    <a:pt x="274647" y="2414382"/>
                    <a:pt x="438379" y="2469180"/>
                  </a:cubicBezTo>
                  <a:cubicBezTo>
                    <a:pt x="552595" y="2507472"/>
                    <a:pt x="672753" y="2526618"/>
                    <a:pt x="793571" y="2526618"/>
                  </a:cubicBezTo>
                  <a:cubicBezTo>
                    <a:pt x="852329" y="2526618"/>
                    <a:pt x="911088" y="2521997"/>
                    <a:pt x="969186" y="2512754"/>
                  </a:cubicBezTo>
                  <a:cubicBezTo>
                    <a:pt x="1580540" y="2415703"/>
                    <a:pt x="1999772" y="1839341"/>
                    <a:pt x="1902721" y="1227988"/>
                  </a:cubicBezTo>
                  <a:cubicBezTo>
                    <a:pt x="1871032" y="1029265"/>
                    <a:pt x="1789165" y="846387"/>
                    <a:pt x="1663726" y="693219"/>
                  </a:cubicBezTo>
                  <a:lnTo>
                    <a:pt x="2012976" y="343969"/>
                  </a:lnTo>
                  <a:lnTo>
                    <a:pt x="2012976" y="617955"/>
                  </a:lnTo>
                  <a:lnTo>
                    <a:pt x="2197174" y="433757"/>
                  </a:lnTo>
                  <a:lnTo>
                    <a:pt x="2197174" y="0"/>
                  </a:lnTo>
                  <a:lnTo>
                    <a:pt x="1763417" y="660"/>
                  </a:lnTo>
                  <a:close/>
                </a:path>
              </a:pathLst>
            </a:custGeom>
            <a:solidFill>
              <a:srgbClr val="FED3CD"/>
            </a:solidFill>
            <a:ln w="66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7" name="任意多边形: 形状 456"/>
            <p:cNvSpPr/>
            <p:nvPr>
              <p:custDataLst>
                <p:tags r:id="rId3"/>
              </p:custDataLst>
            </p:nvPr>
          </p:nvSpPr>
          <p:spPr>
            <a:xfrm>
              <a:off x="3248166" y="1827355"/>
              <a:ext cx="2088251" cy="2399368"/>
            </a:xfrm>
            <a:custGeom>
              <a:avLst/>
              <a:gdLst>
                <a:gd name="connsiteX0" fmla="*/ 2197834 w 2198494"/>
                <a:gd name="connsiteY0" fmla="*/ 2092938 h 2526034"/>
                <a:gd name="connsiteX1" fmla="*/ 2013636 w 2198494"/>
                <a:gd name="connsiteY1" fmla="*/ 1908740 h 2526034"/>
                <a:gd name="connsiteX2" fmla="*/ 2013636 w 2198494"/>
                <a:gd name="connsiteY2" fmla="*/ 2182726 h 2526034"/>
                <a:gd name="connsiteX3" fmla="*/ 1664386 w 2198494"/>
                <a:gd name="connsiteY3" fmla="*/ 1833476 h 2526034"/>
                <a:gd name="connsiteX4" fmla="*/ 1903381 w 2198494"/>
                <a:gd name="connsiteY4" fmla="*/ 1298707 h 2526034"/>
                <a:gd name="connsiteX5" fmla="*/ 1702678 w 2198494"/>
                <a:gd name="connsiteY5" fmla="*/ 462883 h 2526034"/>
                <a:gd name="connsiteX6" fmla="*/ 969846 w 2198494"/>
                <a:gd name="connsiteY6" fmla="*/ 13941 h 2526034"/>
                <a:gd name="connsiteX7" fmla="*/ 438379 w 2198494"/>
                <a:gd name="connsiteY7" fmla="*/ 57515 h 2526034"/>
                <a:gd name="connsiteX8" fmla="*/ 0 w 2198494"/>
                <a:gd name="connsiteY8" fmla="*/ 328861 h 2526034"/>
                <a:gd name="connsiteX9" fmla="*/ 160431 w 2198494"/>
                <a:gd name="connsiteY9" fmla="*/ 488631 h 2526034"/>
                <a:gd name="connsiteX10" fmla="*/ 934855 w 2198494"/>
                <a:gd name="connsiteY10" fmla="*/ 237092 h 2526034"/>
                <a:gd name="connsiteX11" fmla="*/ 1520460 w 2198494"/>
                <a:gd name="connsiteY11" fmla="*/ 595585 h 2526034"/>
                <a:gd name="connsiteX12" fmla="*/ 1680891 w 2198494"/>
                <a:gd name="connsiteY12" fmla="*/ 1263056 h 2526034"/>
                <a:gd name="connsiteX13" fmla="*/ 1429352 w 2198494"/>
                <a:gd name="connsiteY13" fmla="*/ 1756892 h 2526034"/>
                <a:gd name="connsiteX14" fmla="*/ 1349466 w 2198494"/>
                <a:gd name="connsiteY14" fmla="*/ 1836777 h 2526034"/>
                <a:gd name="connsiteX15" fmla="*/ 1854526 w 2198494"/>
                <a:gd name="connsiteY15" fmla="*/ 2341836 h 2526034"/>
                <a:gd name="connsiteX16" fmla="*/ 1580539 w 2198494"/>
                <a:gd name="connsiteY16" fmla="*/ 2341836 h 2526034"/>
                <a:gd name="connsiteX17" fmla="*/ 1764738 w 2198494"/>
                <a:gd name="connsiteY17" fmla="*/ 2526035 h 2526034"/>
                <a:gd name="connsiteX18" fmla="*/ 2198495 w 2198494"/>
                <a:gd name="connsiteY18" fmla="*/ 2526035 h 2526034"/>
                <a:gd name="connsiteX19" fmla="*/ 2197834 w 2198494"/>
                <a:gd name="connsiteY19" fmla="*/ 2092938 h 25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98494" h="2526034">
                  <a:moveTo>
                    <a:pt x="2197834" y="2092938"/>
                  </a:moveTo>
                  <a:lnTo>
                    <a:pt x="2013636" y="1908740"/>
                  </a:lnTo>
                  <a:lnTo>
                    <a:pt x="2013636" y="2182726"/>
                  </a:lnTo>
                  <a:lnTo>
                    <a:pt x="1664386" y="1833476"/>
                  </a:lnTo>
                  <a:cubicBezTo>
                    <a:pt x="1789826" y="1680307"/>
                    <a:pt x="1871692" y="1497430"/>
                    <a:pt x="1903381" y="1298707"/>
                  </a:cubicBezTo>
                  <a:cubicBezTo>
                    <a:pt x="1950256" y="1002273"/>
                    <a:pt x="1878954" y="705840"/>
                    <a:pt x="1702678" y="462883"/>
                  </a:cubicBezTo>
                  <a:cubicBezTo>
                    <a:pt x="1526403" y="219926"/>
                    <a:pt x="1266280" y="60816"/>
                    <a:pt x="969846" y="13941"/>
                  </a:cubicBezTo>
                  <a:cubicBezTo>
                    <a:pt x="792250" y="-14448"/>
                    <a:pt x="608052" y="737"/>
                    <a:pt x="438379" y="57515"/>
                  </a:cubicBezTo>
                  <a:cubicBezTo>
                    <a:pt x="273987" y="112312"/>
                    <a:pt x="122799" y="206062"/>
                    <a:pt x="0" y="328861"/>
                  </a:cubicBezTo>
                  <a:lnTo>
                    <a:pt x="160431" y="488631"/>
                  </a:lnTo>
                  <a:cubicBezTo>
                    <a:pt x="363115" y="286607"/>
                    <a:pt x="652946" y="192197"/>
                    <a:pt x="934855" y="237092"/>
                  </a:cubicBezTo>
                  <a:cubicBezTo>
                    <a:pt x="1171210" y="274723"/>
                    <a:pt x="1379176" y="402144"/>
                    <a:pt x="1520460" y="595585"/>
                  </a:cubicBezTo>
                  <a:cubicBezTo>
                    <a:pt x="1661085" y="789686"/>
                    <a:pt x="1717863" y="1026701"/>
                    <a:pt x="1680891" y="1263056"/>
                  </a:cubicBezTo>
                  <a:cubicBezTo>
                    <a:pt x="1651182" y="1451875"/>
                    <a:pt x="1564034" y="1622209"/>
                    <a:pt x="1429352" y="1756892"/>
                  </a:cubicBezTo>
                  <a:lnTo>
                    <a:pt x="1349466" y="1836777"/>
                  </a:lnTo>
                  <a:lnTo>
                    <a:pt x="1854526" y="2341836"/>
                  </a:lnTo>
                  <a:lnTo>
                    <a:pt x="1580539" y="2341836"/>
                  </a:lnTo>
                  <a:lnTo>
                    <a:pt x="1764738" y="2526035"/>
                  </a:lnTo>
                  <a:lnTo>
                    <a:pt x="2198495" y="2526035"/>
                  </a:lnTo>
                  <a:lnTo>
                    <a:pt x="2197834" y="2092938"/>
                  </a:lnTo>
                  <a:close/>
                </a:path>
              </a:pathLst>
            </a:custGeom>
            <a:solidFill>
              <a:srgbClr val="FED3CD"/>
            </a:solidFill>
            <a:ln w="66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5" name="任意多边形: 形状 464"/>
            <p:cNvSpPr/>
            <p:nvPr>
              <p:custDataLst>
                <p:tags r:id="rId4"/>
              </p:custDataLst>
            </p:nvPr>
          </p:nvSpPr>
          <p:spPr>
            <a:xfrm rot="720000">
              <a:off x="1028077" y="3198088"/>
              <a:ext cx="2086998" cy="2399920"/>
            </a:xfrm>
            <a:custGeom>
              <a:avLst/>
              <a:gdLst>
                <a:gd name="connsiteX0" fmla="*/ 1764077 w 2197174"/>
                <a:gd name="connsiteY0" fmla="*/ 660 h 2526617"/>
                <a:gd name="connsiteX1" fmla="*/ 1579879 w 2197174"/>
                <a:gd name="connsiteY1" fmla="*/ 184858 h 2526617"/>
                <a:gd name="connsiteX2" fmla="*/ 1853866 w 2197174"/>
                <a:gd name="connsiteY2" fmla="*/ 184858 h 2526617"/>
                <a:gd name="connsiteX3" fmla="*/ 1348806 w 2197174"/>
                <a:gd name="connsiteY3" fmla="*/ 689918 h 2526617"/>
                <a:gd name="connsiteX4" fmla="*/ 1428692 w 2197174"/>
                <a:gd name="connsiteY4" fmla="*/ 769803 h 2526617"/>
                <a:gd name="connsiteX5" fmla="*/ 1680231 w 2197174"/>
                <a:gd name="connsiteY5" fmla="*/ 1263639 h 2526617"/>
                <a:gd name="connsiteX6" fmla="*/ 1519800 w 2197174"/>
                <a:gd name="connsiteY6" fmla="*/ 1931110 h 2526617"/>
                <a:gd name="connsiteX7" fmla="*/ 934195 w 2197174"/>
                <a:gd name="connsiteY7" fmla="*/ 2289603 h 2526617"/>
                <a:gd name="connsiteX8" fmla="*/ 159771 w 2197174"/>
                <a:gd name="connsiteY8" fmla="*/ 2038064 h 2526617"/>
                <a:gd name="connsiteX9" fmla="*/ 0 w 2197174"/>
                <a:gd name="connsiteY9" fmla="*/ 2197834 h 2526617"/>
                <a:gd name="connsiteX10" fmla="*/ 438379 w 2197174"/>
                <a:gd name="connsiteY10" fmla="*/ 2469180 h 2526617"/>
                <a:gd name="connsiteX11" fmla="*/ 793571 w 2197174"/>
                <a:gd name="connsiteY11" fmla="*/ 2526618 h 2526617"/>
                <a:gd name="connsiteX12" fmla="*/ 969186 w 2197174"/>
                <a:gd name="connsiteY12" fmla="*/ 2512754 h 2526617"/>
                <a:gd name="connsiteX13" fmla="*/ 1702018 w 2197174"/>
                <a:gd name="connsiteY13" fmla="*/ 2063812 h 2526617"/>
                <a:gd name="connsiteX14" fmla="*/ 1902721 w 2197174"/>
                <a:gd name="connsiteY14" fmla="*/ 1227988 h 2526617"/>
                <a:gd name="connsiteX15" fmla="*/ 1663726 w 2197174"/>
                <a:gd name="connsiteY15" fmla="*/ 693219 h 2526617"/>
                <a:gd name="connsiteX16" fmla="*/ 2012976 w 2197174"/>
                <a:gd name="connsiteY16" fmla="*/ 343969 h 2526617"/>
                <a:gd name="connsiteX17" fmla="*/ 2012976 w 2197174"/>
                <a:gd name="connsiteY17" fmla="*/ 617955 h 2526617"/>
                <a:gd name="connsiteX18" fmla="*/ 2197174 w 2197174"/>
                <a:gd name="connsiteY18" fmla="*/ 433757 h 2526617"/>
                <a:gd name="connsiteX19" fmla="*/ 2197174 w 2197174"/>
                <a:gd name="connsiteY19" fmla="*/ 0 h 2526617"/>
                <a:gd name="connsiteX20" fmla="*/ 1764077 w 2197174"/>
                <a:gd name="connsiteY20" fmla="*/ 660 h 252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97174" h="2526617">
                  <a:moveTo>
                    <a:pt x="1764077" y="660"/>
                  </a:moveTo>
                  <a:lnTo>
                    <a:pt x="1579879" y="184858"/>
                  </a:lnTo>
                  <a:lnTo>
                    <a:pt x="1853866" y="184858"/>
                  </a:lnTo>
                  <a:lnTo>
                    <a:pt x="1348806" y="689918"/>
                  </a:lnTo>
                  <a:lnTo>
                    <a:pt x="1428692" y="769803"/>
                  </a:lnTo>
                  <a:cubicBezTo>
                    <a:pt x="1563374" y="904486"/>
                    <a:pt x="1650522" y="1074820"/>
                    <a:pt x="1680231" y="1263639"/>
                  </a:cubicBezTo>
                  <a:cubicBezTo>
                    <a:pt x="1717863" y="1499994"/>
                    <a:pt x="1661085" y="1737009"/>
                    <a:pt x="1519800" y="1931110"/>
                  </a:cubicBezTo>
                  <a:cubicBezTo>
                    <a:pt x="1379176" y="2125211"/>
                    <a:pt x="1171210" y="2251971"/>
                    <a:pt x="934195" y="2289603"/>
                  </a:cubicBezTo>
                  <a:cubicBezTo>
                    <a:pt x="651626" y="2334497"/>
                    <a:pt x="362455" y="2240088"/>
                    <a:pt x="159771" y="2038064"/>
                  </a:cubicBezTo>
                  <a:lnTo>
                    <a:pt x="0" y="2197834"/>
                  </a:lnTo>
                  <a:cubicBezTo>
                    <a:pt x="122799" y="2320633"/>
                    <a:pt x="274647" y="2414382"/>
                    <a:pt x="438379" y="2469180"/>
                  </a:cubicBezTo>
                  <a:cubicBezTo>
                    <a:pt x="552595" y="2507472"/>
                    <a:pt x="672753" y="2526618"/>
                    <a:pt x="793571" y="2526618"/>
                  </a:cubicBezTo>
                  <a:cubicBezTo>
                    <a:pt x="852329" y="2526618"/>
                    <a:pt x="911088" y="2521997"/>
                    <a:pt x="969186" y="2512754"/>
                  </a:cubicBezTo>
                  <a:cubicBezTo>
                    <a:pt x="1265620" y="2465879"/>
                    <a:pt x="1525742" y="2306109"/>
                    <a:pt x="1702018" y="2063812"/>
                  </a:cubicBezTo>
                  <a:cubicBezTo>
                    <a:pt x="1878294" y="1820855"/>
                    <a:pt x="1949596" y="1524421"/>
                    <a:pt x="1902721" y="1227988"/>
                  </a:cubicBezTo>
                  <a:cubicBezTo>
                    <a:pt x="1871031" y="1029265"/>
                    <a:pt x="1789166" y="846387"/>
                    <a:pt x="1663726" y="693219"/>
                  </a:cubicBezTo>
                  <a:lnTo>
                    <a:pt x="2012976" y="343969"/>
                  </a:lnTo>
                  <a:lnTo>
                    <a:pt x="2012976" y="617955"/>
                  </a:lnTo>
                  <a:lnTo>
                    <a:pt x="2197174" y="433757"/>
                  </a:lnTo>
                  <a:lnTo>
                    <a:pt x="2197174" y="0"/>
                  </a:lnTo>
                  <a:lnTo>
                    <a:pt x="1764077" y="66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66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73" name="文本框 23"/>
          <p:cNvSpPr txBox="1"/>
          <p:nvPr>
            <p:custDataLst>
              <p:tags r:id="rId5"/>
            </p:custDataLst>
          </p:nvPr>
        </p:nvSpPr>
        <p:spPr>
          <a:xfrm>
            <a:off x="687705" y="2305685"/>
            <a:ext cx="198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1.0</a:t>
            </a:r>
            <a:r>
              <a:rPr lang="zh-CN" altLang="en-US" sz="3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蛋</a:t>
            </a:r>
            <a:endParaRPr lang="zh-CN" altLang="en-US" sz="3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480" name="文本框 23"/>
          <p:cNvSpPr txBox="1"/>
          <p:nvPr>
            <p:custDataLst>
              <p:tags r:id="rId6"/>
            </p:custDataLst>
          </p:nvPr>
        </p:nvSpPr>
        <p:spPr>
          <a:xfrm>
            <a:off x="4351020" y="886460"/>
            <a:ext cx="1985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2.0</a:t>
            </a:r>
            <a:r>
              <a:rPr lang="zh-CN" altLang="en-US" sz="32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蛋</a:t>
            </a:r>
            <a:endParaRPr lang="zh-CN" altLang="en-US" sz="32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grpSp>
        <p:nvGrpSpPr>
          <p:cNvPr id="482" name="组合 481"/>
          <p:cNvGrpSpPr/>
          <p:nvPr>
            <p:custDataLst>
              <p:tags r:id="rId7"/>
            </p:custDataLst>
          </p:nvPr>
        </p:nvGrpSpPr>
        <p:grpSpPr>
          <a:xfrm>
            <a:off x="9577705" y="2078355"/>
            <a:ext cx="2240280" cy="715864"/>
            <a:chOff x="1049098" y="4429151"/>
            <a:chExt cx="2120564" cy="692285"/>
          </a:xfrm>
        </p:grpSpPr>
        <p:sp>
          <p:nvSpPr>
            <p:cNvPr id="483" name="文本框 23"/>
            <p:cNvSpPr txBox="1"/>
            <p:nvPr>
              <p:custDataLst>
                <p:tags r:id="rId8"/>
              </p:custDataLst>
            </p:nvPr>
          </p:nvSpPr>
          <p:spPr>
            <a:xfrm>
              <a:off x="1165063" y="4429151"/>
              <a:ext cx="1879561" cy="56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chemeClr val="accent5"/>
                  </a:solidFill>
                  <a:latin typeface="微软雅黑" pitchFamily="34" charset="-122"/>
                  <a:ea typeface="微软雅黑" pitchFamily="34" charset="-122"/>
                </a:rPr>
                <a:t>终极蛋</a:t>
              </a:r>
              <a:endParaRPr lang="zh-CN" altLang="en-US" sz="32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4" name="文本框 24"/>
            <p:cNvSpPr txBox="1"/>
            <p:nvPr>
              <p:custDataLst>
                <p:tags r:id="rId9"/>
              </p:custDataLst>
            </p:nvPr>
          </p:nvSpPr>
          <p:spPr>
            <a:xfrm>
              <a:off x="1049098" y="4783690"/>
              <a:ext cx="2120564" cy="33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88" name="组合 487"/>
          <p:cNvGrpSpPr/>
          <p:nvPr>
            <p:custDataLst>
              <p:tags r:id="rId10"/>
            </p:custDataLst>
          </p:nvPr>
        </p:nvGrpSpPr>
        <p:grpSpPr>
          <a:xfrm>
            <a:off x="7522210" y="4613910"/>
            <a:ext cx="2240280" cy="715864"/>
            <a:chOff x="1049098" y="4429151"/>
            <a:chExt cx="2120564" cy="692285"/>
          </a:xfrm>
        </p:grpSpPr>
        <p:sp>
          <p:nvSpPr>
            <p:cNvPr id="489" name="文本框 23"/>
            <p:cNvSpPr txBox="1"/>
            <p:nvPr>
              <p:custDataLst>
                <p:tags r:id="rId11"/>
              </p:custDataLst>
            </p:nvPr>
          </p:nvSpPr>
          <p:spPr>
            <a:xfrm>
              <a:off x="1165063" y="4429151"/>
              <a:ext cx="1879561" cy="56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  <a:cs typeface="微软雅黑" pitchFamily="34" charset="-122"/>
                </a:rPr>
                <a:t>3.0</a:t>
              </a:r>
              <a:r>
                <a:rPr lang="zh-CN" altLang="en-US" sz="3200" dirty="0">
                  <a:solidFill>
                    <a:schemeClr val="accent4"/>
                  </a:solidFill>
                  <a:latin typeface="微软雅黑" pitchFamily="34" charset="-122"/>
                  <a:ea typeface="微软雅黑" pitchFamily="34" charset="-122"/>
                  <a:cs typeface="微软雅黑" pitchFamily="34" charset="-122"/>
                </a:rPr>
                <a:t>蛋</a:t>
              </a:r>
              <a:endParaRPr lang="zh-CN" altLang="en-US" sz="32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endParaRPr>
            </a:p>
          </p:txBody>
        </p:sp>
        <p:sp>
          <p:nvSpPr>
            <p:cNvPr id="490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1049098" y="4783690"/>
              <a:ext cx="2120564" cy="33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/>
              </a:lvl1pPr>
            </a:lstStyle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516" name="图形 4"/>
          <p:cNvGrpSpPr/>
          <p:nvPr>
            <p:custDataLst>
              <p:tags r:id="rId13"/>
            </p:custDataLst>
          </p:nvPr>
        </p:nvGrpSpPr>
        <p:grpSpPr>
          <a:xfrm>
            <a:off x="7929880" y="2386965"/>
            <a:ext cx="392430" cy="444500"/>
            <a:chOff x="7094749" y="5109882"/>
            <a:chExt cx="371627" cy="429694"/>
          </a:xfrm>
          <a:solidFill>
            <a:schemeClr val="bg1"/>
          </a:solidFill>
        </p:grpSpPr>
        <p:sp>
          <p:nvSpPr>
            <p:cNvPr id="517" name="任意多边形: 形状 516"/>
            <p:cNvSpPr/>
            <p:nvPr>
              <p:custDataLst>
                <p:tags r:id="rId14"/>
              </p:custDataLst>
            </p:nvPr>
          </p:nvSpPr>
          <p:spPr>
            <a:xfrm>
              <a:off x="7345964" y="5280415"/>
              <a:ext cx="98408" cy="226155"/>
            </a:xfrm>
            <a:custGeom>
              <a:avLst/>
              <a:gdLst>
                <a:gd name="connsiteX0" fmla="*/ 0 w 98408"/>
                <a:gd name="connsiteY0" fmla="*/ 0 h 226155"/>
                <a:gd name="connsiteX1" fmla="*/ 98408 w 98408"/>
                <a:gd name="connsiteY1" fmla="*/ 0 h 226155"/>
                <a:gd name="connsiteX2" fmla="*/ 98408 w 98408"/>
                <a:gd name="connsiteY2" fmla="*/ 226155 h 226155"/>
                <a:gd name="connsiteX3" fmla="*/ 0 w 98408"/>
                <a:gd name="connsiteY3" fmla="*/ 226155 h 22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08" h="226155">
                  <a:moveTo>
                    <a:pt x="0" y="0"/>
                  </a:moveTo>
                  <a:lnTo>
                    <a:pt x="98408" y="0"/>
                  </a:lnTo>
                  <a:lnTo>
                    <a:pt x="98408" y="226155"/>
                  </a:lnTo>
                  <a:lnTo>
                    <a:pt x="0" y="226155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8" name="任意多边形: 形状 517"/>
            <p:cNvSpPr/>
            <p:nvPr>
              <p:custDataLst>
                <p:tags r:id="rId15"/>
              </p:custDataLst>
            </p:nvPr>
          </p:nvSpPr>
          <p:spPr>
            <a:xfrm>
              <a:off x="7229831" y="5345205"/>
              <a:ext cx="98408" cy="161364"/>
            </a:xfrm>
            <a:custGeom>
              <a:avLst/>
              <a:gdLst>
                <a:gd name="connsiteX0" fmla="*/ 0 w 98408"/>
                <a:gd name="connsiteY0" fmla="*/ 0 h 161364"/>
                <a:gd name="connsiteX1" fmla="*/ 98408 w 98408"/>
                <a:gd name="connsiteY1" fmla="*/ 0 h 161364"/>
                <a:gd name="connsiteX2" fmla="*/ 98408 w 98408"/>
                <a:gd name="connsiteY2" fmla="*/ 161365 h 161364"/>
                <a:gd name="connsiteX3" fmla="*/ 0 w 98408"/>
                <a:gd name="connsiteY3" fmla="*/ 161365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08" h="161364">
                  <a:moveTo>
                    <a:pt x="0" y="0"/>
                  </a:moveTo>
                  <a:lnTo>
                    <a:pt x="98408" y="0"/>
                  </a:lnTo>
                  <a:lnTo>
                    <a:pt x="98408" y="161365"/>
                  </a:lnTo>
                  <a:lnTo>
                    <a:pt x="0" y="161365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9" name="任意多边形: 形状 518"/>
            <p:cNvSpPr/>
            <p:nvPr>
              <p:custDataLst>
                <p:tags r:id="rId16"/>
              </p:custDataLst>
            </p:nvPr>
          </p:nvSpPr>
          <p:spPr>
            <a:xfrm>
              <a:off x="7114308" y="5398994"/>
              <a:ext cx="98408" cy="107576"/>
            </a:xfrm>
            <a:custGeom>
              <a:avLst/>
              <a:gdLst>
                <a:gd name="connsiteX0" fmla="*/ 0 w 98408"/>
                <a:gd name="connsiteY0" fmla="*/ 0 h 107576"/>
                <a:gd name="connsiteX1" fmla="*/ 98408 w 98408"/>
                <a:gd name="connsiteY1" fmla="*/ 0 h 107576"/>
                <a:gd name="connsiteX2" fmla="*/ 98408 w 98408"/>
                <a:gd name="connsiteY2" fmla="*/ 107576 h 107576"/>
                <a:gd name="connsiteX3" fmla="*/ 0 w 98408"/>
                <a:gd name="connsiteY3" fmla="*/ 107576 h 10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08" h="107576">
                  <a:moveTo>
                    <a:pt x="0" y="0"/>
                  </a:moveTo>
                  <a:lnTo>
                    <a:pt x="98408" y="0"/>
                  </a:lnTo>
                  <a:lnTo>
                    <a:pt x="98408" y="107576"/>
                  </a:lnTo>
                  <a:lnTo>
                    <a:pt x="0" y="107576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0" name="任意多边形: 形状 519"/>
            <p:cNvSpPr/>
            <p:nvPr>
              <p:custDataLst>
                <p:tags r:id="rId17"/>
              </p:custDataLst>
            </p:nvPr>
          </p:nvSpPr>
          <p:spPr>
            <a:xfrm>
              <a:off x="7116753" y="5109882"/>
              <a:ext cx="311727" cy="206808"/>
            </a:xfrm>
            <a:custGeom>
              <a:avLst/>
              <a:gdLst>
                <a:gd name="connsiteX0" fmla="*/ 212708 w 311727"/>
                <a:gd name="connsiteY0" fmla="*/ 34840 h 206808"/>
                <a:gd name="connsiteX1" fmla="*/ 244492 w 311727"/>
                <a:gd name="connsiteY1" fmla="*/ 50121 h 206808"/>
                <a:gd name="connsiteX2" fmla="*/ 0 w 311727"/>
                <a:gd name="connsiteY2" fmla="*/ 198039 h 206808"/>
                <a:gd name="connsiteX3" fmla="*/ 280555 w 311727"/>
                <a:gd name="connsiteY3" fmla="*/ 73959 h 206808"/>
                <a:gd name="connsiteX4" fmla="*/ 311727 w 311727"/>
                <a:gd name="connsiteY4" fmla="*/ 92907 h 206808"/>
                <a:gd name="connsiteX5" fmla="*/ 295835 w 311727"/>
                <a:gd name="connsiteY5" fmla="*/ 0 h 206808"/>
                <a:gd name="connsiteX6" fmla="*/ 212708 w 311727"/>
                <a:gd name="connsiteY6" fmla="*/ 34840 h 20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727" h="206808">
                  <a:moveTo>
                    <a:pt x="212708" y="34840"/>
                  </a:moveTo>
                  <a:lnTo>
                    <a:pt x="244492" y="50121"/>
                  </a:lnTo>
                  <a:cubicBezTo>
                    <a:pt x="176034" y="212097"/>
                    <a:pt x="0" y="198039"/>
                    <a:pt x="0" y="198039"/>
                  </a:cubicBezTo>
                  <a:cubicBezTo>
                    <a:pt x="171144" y="235324"/>
                    <a:pt x="238380" y="146084"/>
                    <a:pt x="280555" y="73959"/>
                  </a:cubicBezTo>
                  <a:lnTo>
                    <a:pt x="311727" y="92907"/>
                  </a:lnTo>
                  <a:lnTo>
                    <a:pt x="295835" y="0"/>
                  </a:lnTo>
                  <a:lnTo>
                    <a:pt x="212708" y="34840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1" name="任意多边形: 形状 520"/>
            <p:cNvSpPr/>
            <p:nvPr>
              <p:custDataLst>
                <p:tags r:id="rId18"/>
              </p:custDataLst>
            </p:nvPr>
          </p:nvSpPr>
          <p:spPr>
            <a:xfrm>
              <a:off x="7094749" y="5521851"/>
              <a:ext cx="371627" cy="17725"/>
            </a:xfrm>
            <a:custGeom>
              <a:avLst/>
              <a:gdLst>
                <a:gd name="connsiteX0" fmla="*/ 0 w 371627"/>
                <a:gd name="connsiteY0" fmla="*/ 0 h 17725"/>
                <a:gd name="connsiteX1" fmla="*/ 371628 w 371627"/>
                <a:gd name="connsiteY1" fmla="*/ 0 h 17725"/>
                <a:gd name="connsiteX2" fmla="*/ 371628 w 371627"/>
                <a:gd name="connsiteY2" fmla="*/ 17726 h 17725"/>
                <a:gd name="connsiteX3" fmla="*/ 0 w 371627"/>
                <a:gd name="connsiteY3" fmla="*/ 17726 h 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627" h="17725">
                  <a:moveTo>
                    <a:pt x="0" y="0"/>
                  </a:moveTo>
                  <a:lnTo>
                    <a:pt x="371628" y="0"/>
                  </a:lnTo>
                  <a:lnTo>
                    <a:pt x="371628" y="17726"/>
                  </a:lnTo>
                  <a:lnTo>
                    <a:pt x="0" y="17726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22" name="图形 4"/>
          <p:cNvGrpSpPr/>
          <p:nvPr>
            <p:custDataLst>
              <p:tags r:id="rId19"/>
            </p:custDataLst>
          </p:nvPr>
        </p:nvGrpSpPr>
        <p:grpSpPr>
          <a:xfrm>
            <a:off x="5883275" y="4333875"/>
            <a:ext cx="453390" cy="330835"/>
            <a:chOff x="6265310" y="6064623"/>
            <a:chExt cx="429083" cy="320284"/>
          </a:xfrm>
          <a:solidFill>
            <a:schemeClr val="bg1"/>
          </a:solidFill>
        </p:grpSpPr>
        <p:sp>
          <p:nvSpPr>
            <p:cNvPr id="523" name="任意多边形: 形状 522"/>
            <p:cNvSpPr/>
            <p:nvPr>
              <p:custDataLst>
                <p:tags r:id="rId20"/>
              </p:custDataLst>
            </p:nvPr>
          </p:nvSpPr>
          <p:spPr>
            <a:xfrm>
              <a:off x="6419951" y="6064623"/>
              <a:ext cx="120412" cy="95351"/>
            </a:xfrm>
            <a:custGeom>
              <a:avLst/>
              <a:gdLst>
                <a:gd name="connsiteX0" fmla="*/ 114300 w 120412"/>
                <a:gd name="connsiteY0" fmla="*/ 0 h 95351"/>
                <a:gd name="connsiteX1" fmla="*/ 6112 w 120412"/>
                <a:gd name="connsiteY1" fmla="*/ 0 h 95351"/>
                <a:gd name="connsiteX2" fmla="*/ 0 w 120412"/>
                <a:gd name="connsiteY2" fmla="*/ 6112 h 95351"/>
                <a:gd name="connsiteX3" fmla="*/ 0 w 120412"/>
                <a:gd name="connsiteY3" fmla="*/ 89239 h 95351"/>
                <a:gd name="connsiteX4" fmla="*/ 6112 w 120412"/>
                <a:gd name="connsiteY4" fmla="*/ 95352 h 95351"/>
                <a:gd name="connsiteX5" fmla="*/ 114300 w 120412"/>
                <a:gd name="connsiteY5" fmla="*/ 95352 h 95351"/>
                <a:gd name="connsiteX6" fmla="*/ 120412 w 120412"/>
                <a:gd name="connsiteY6" fmla="*/ 89239 h 95351"/>
                <a:gd name="connsiteX7" fmla="*/ 120412 w 120412"/>
                <a:gd name="connsiteY7" fmla="*/ 6112 h 95351"/>
                <a:gd name="connsiteX8" fmla="*/ 114300 w 120412"/>
                <a:gd name="connsiteY8" fmla="*/ 0 h 9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12" h="95351">
                  <a:moveTo>
                    <a:pt x="114300" y="0"/>
                  </a:moveTo>
                  <a:lnTo>
                    <a:pt x="6112" y="0"/>
                  </a:lnTo>
                  <a:cubicBezTo>
                    <a:pt x="2445" y="0"/>
                    <a:pt x="0" y="3056"/>
                    <a:pt x="0" y="6112"/>
                  </a:cubicBezTo>
                  <a:lnTo>
                    <a:pt x="0" y="89239"/>
                  </a:lnTo>
                  <a:cubicBezTo>
                    <a:pt x="0" y="92907"/>
                    <a:pt x="3056" y="95352"/>
                    <a:pt x="6112" y="95352"/>
                  </a:cubicBezTo>
                  <a:lnTo>
                    <a:pt x="114300" y="95352"/>
                  </a:lnTo>
                  <a:cubicBezTo>
                    <a:pt x="117967" y="95352"/>
                    <a:pt x="120412" y="92296"/>
                    <a:pt x="120412" y="89239"/>
                  </a:cubicBezTo>
                  <a:lnTo>
                    <a:pt x="120412" y="6112"/>
                  </a:lnTo>
                  <a:cubicBezTo>
                    <a:pt x="120412" y="2445"/>
                    <a:pt x="117356" y="0"/>
                    <a:pt x="114300" y="0"/>
                  </a:cubicBez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4" name="任意多边形: 形状 523"/>
            <p:cNvSpPr/>
            <p:nvPr>
              <p:custDataLst>
                <p:tags r:id="rId21"/>
              </p:custDataLst>
            </p:nvPr>
          </p:nvSpPr>
          <p:spPr>
            <a:xfrm>
              <a:off x="6573981" y="6289556"/>
              <a:ext cx="120412" cy="95351"/>
            </a:xfrm>
            <a:custGeom>
              <a:avLst/>
              <a:gdLst>
                <a:gd name="connsiteX0" fmla="*/ 114300 w 120412"/>
                <a:gd name="connsiteY0" fmla="*/ 0 h 95351"/>
                <a:gd name="connsiteX1" fmla="*/ 6112 w 120412"/>
                <a:gd name="connsiteY1" fmla="*/ 0 h 95351"/>
                <a:gd name="connsiteX2" fmla="*/ 0 w 120412"/>
                <a:gd name="connsiteY2" fmla="*/ 6112 h 95351"/>
                <a:gd name="connsiteX3" fmla="*/ 0 w 120412"/>
                <a:gd name="connsiteY3" fmla="*/ 89239 h 95351"/>
                <a:gd name="connsiteX4" fmla="*/ 6112 w 120412"/>
                <a:gd name="connsiteY4" fmla="*/ 95352 h 95351"/>
                <a:gd name="connsiteX5" fmla="*/ 114300 w 120412"/>
                <a:gd name="connsiteY5" fmla="*/ 95352 h 95351"/>
                <a:gd name="connsiteX6" fmla="*/ 120412 w 120412"/>
                <a:gd name="connsiteY6" fmla="*/ 89239 h 95351"/>
                <a:gd name="connsiteX7" fmla="*/ 120412 w 120412"/>
                <a:gd name="connsiteY7" fmla="*/ 6112 h 95351"/>
                <a:gd name="connsiteX8" fmla="*/ 114300 w 120412"/>
                <a:gd name="connsiteY8" fmla="*/ 0 h 9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12" h="95351">
                  <a:moveTo>
                    <a:pt x="114300" y="0"/>
                  </a:moveTo>
                  <a:lnTo>
                    <a:pt x="6112" y="0"/>
                  </a:lnTo>
                  <a:cubicBezTo>
                    <a:pt x="2445" y="0"/>
                    <a:pt x="0" y="3056"/>
                    <a:pt x="0" y="6112"/>
                  </a:cubicBezTo>
                  <a:lnTo>
                    <a:pt x="0" y="89239"/>
                  </a:lnTo>
                  <a:cubicBezTo>
                    <a:pt x="0" y="92907"/>
                    <a:pt x="3056" y="95352"/>
                    <a:pt x="6112" y="95352"/>
                  </a:cubicBezTo>
                  <a:lnTo>
                    <a:pt x="114300" y="95352"/>
                  </a:lnTo>
                  <a:cubicBezTo>
                    <a:pt x="117967" y="95352"/>
                    <a:pt x="120412" y="92296"/>
                    <a:pt x="120412" y="89239"/>
                  </a:cubicBezTo>
                  <a:lnTo>
                    <a:pt x="120412" y="6112"/>
                  </a:lnTo>
                  <a:cubicBezTo>
                    <a:pt x="120412" y="3056"/>
                    <a:pt x="117967" y="0"/>
                    <a:pt x="114300" y="0"/>
                  </a:cubicBez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5" name="任意多边形: 形状 524"/>
            <p:cNvSpPr/>
            <p:nvPr>
              <p:custDataLst>
                <p:tags r:id="rId22"/>
              </p:custDataLst>
            </p:nvPr>
          </p:nvSpPr>
          <p:spPr>
            <a:xfrm>
              <a:off x="6419951" y="6289556"/>
              <a:ext cx="120412" cy="95351"/>
            </a:xfrm>
            <a:custGeom>
              <a:avLst/>
              <a:gdLst>
                <a:gd name="connsiteX0" fmla="*/ 114300 w 120412"/>
                <a:gd name="connsiteY0" fmla="*/ 0 h 95351"/>
                <a:gd name="connsiteX1" fmla="*/ 6112 w 120412"/>
                <a:gd name="connsiteY1" fmla="*/ 0 h 95351"/>
                <a:gd name="connsiteX2" fmla="*/ 0 w 120412"/>
                <a:gd name="connsiteY2" fmla="*/ 6112 h 95351"/>
                <a:gd name="connsiteX3" fmla="*/ 0 w 120412"/>
                <a:gd name="connsiteY3" fmla="*/ 89239 h 95351"/>
                <a:gd name="connsiteX4" fmla="*/ 6112 w 120412"/>
                <a:gd name="connsiteY4" fmla="*/ 95352 h 95351"/>
                <a:gd name="connsiteX5" fmla="*/ 114300 w 120412"/>
                <a:gd name="connsiteY5" fmla="*/ 95352 h 95351"/>
                <a:gd name="connsiteX6" fmla="*/ 120412 w 120412"/>
                <a:gd name="connsiteY6" fmla="*/ 89239 h 95351"/>
                <a:gd name="connsiteX7" fmla="*/ 120412 w 120412"/>
                <a:gd name="connsiteY7" fmla="*/ 6112 h 95351"/>
                <a:gd name="connsiteX8" fmla="*/ 114300 w 120412"/>
                <a:gd name="connsiteY8" fmla="*/ 0 h 9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12" h="95351">
                  <a:moveTo>
                    <a:pt x="114300" y="0"/>
                  </a:moveTo>
                  <a:lnTo>
                    <a:pt x="6112" y="0"/>
                  </a:lnTo>
                  <a:cubicBezTo>
                    <a:pt x="2445" y="0"/>
                    <a:pt x="0" y="3056"/>
                    <a:pt x="0" y="6112"/>
                  </a:cubicBezTo>
                  <a:lnTo>
                    <a:pt x="0" y="89239"/>
                  </a:lnTo>
                  <a:cubicBezTo>
                    <a:pt x="0" y="92907"/>
                    <a:pt x="3056" y="95352"/>
                    <a:pt x="6112" y="95352"/>
                  </a:cubicBezTo>
                  <a:lnTo>
                    <a:pt x="114300" y="95352"/>
                  </a:lnTo>
                  <a:cubicBezTo>
                    <a:pt x="117967" y="95352"/>
                    <a:pt x="120412" y="92296"/>
                    <a:pt x="120412" y="89239"/>
                  </a:cubicBezTo>
                  <a:lnTo>
                    <a:pt x="120412" y="6112"/>
                  </a:lnTo>
                  <a:cubicBezTo>
                    <a:pt x="120412" y="3056"/>
                    <a:pt x="117356" y="0"/>
                    <a:pt x="114300" y="0"/>
                  </a:cubicBez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6" name="任意多边形: 形状 525"/>
            <p:cNvSpPr/>
            <p:nvPr>
              <p:custDataLst>
                <p:tags r:id="rId23"/>
              </p:custDataLst>
            </p:nvPr>
          </p:nvSpPr>
          <p:spPr>
            <a:xfrm>
              <a:off x="6265310" y="6289556"/>
              <a:ext cx="120490" cy="95351"/>
            </a:xfrm>
            <a:custGeom>
              <a:avLst/>
              <a:gdLst>
                <a:gd name="connsiteX0" fmla="*/ 114300 w 120490"/>
                <a:gd name="connsiteY0" fmla="*/ 0 h 95351"/>
                <a:gd name="connsiteX1" fmla="*/ 6112 w 120490"/>
                <a:gd name="connsiteY1" fmla="*/ 0 h 95351"/>
                <a:gd name="connsiteX2" fmla="*/ 0 w 120490"/>
                <a:gd name="connsiteY2" fmla="*/ 6112 h 95351"/>
                <a:gd name="connsiteX3" fmla="*/ 0 w 120490"/>
                <a:gd name="connsiteY3" fmla="*/ 89239 h 95351"/>
                <a:gd name="connsiteX4" fmla="*/ 6112 w 120490"/>
                <a:gd name="connsiteY4" fmla="*/ 95352 h 95351"/>
                <a:gd name="connsiteX5" fmla="*/ 114300 w 120490"/>
                <a:gd name="connsiteY5" fmla="*/ 95352 h 95351"/>
                <a:gd name="connsiteX6" fmla="*/ 120412 w 120490"/>
                <a:gd name="connsiteY6" fmla="*/ 89239 h 95351"/>
                <a:gd name="connsiteX7" fmla="*/ 120412 w 120490"/>
                <a:gd name="connsiteY7" fmla="*/ 6112 h 95351"/>
                <a:gd name="connsiteX8" fmla="*/ 114300 w 120490"/>
                <a:gd name="connsiteY8" fmla="*/ 0 h 9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90" h="95351">
                  <a:moveTo>
                    <a:pt x="114300" y="0"/>
                  </a:moveTo>
                  <a:lnTo>
                    <a:pt x="6112" y="0"/>
                  </a:lnTo>
                  <a:cubicBezTo>
                    <a:pt x="2445" y="0"/>
                    <a:pt x="0" y="3056"/>
                    <a:pt x="0" y="6112"/>
                  </a:cubicBezTo>
                  <a:lnTo>
                    <a:pt x="0" y="89239"/>
                  </a:lnTo>
                  <a:cubicBezTo>
                    <a:pt x="0" y="92907"/>
                    <a:pt x="3056" y="95352"/>
                    <a:pt x="6112" y="95352"/>
                  </a:cubicBezTo>
                  <a:lnTo>
                    <a:pt x="114300" y="95352"/>
                  </a:lnTo>
                  <a:cubicBezTo>
                    <a:pt x="117967" y="95352"/>
                    <a:pt x="120412" y="92296"/>
                    <a:pt x="120412" y="89239"/>
                  </a:cubicBezTo>
                  <a:lnTo>
                    <a:pt x="120412" y="6112"/>
                  </a:lnTo>
                  <a:cubicBezTo>
                    <a:pt x="121023" y="3056"/>
                    <a:pt x="117967" y="0"/>
                    <a:pt x="114300" y="0"/>
                  </a:cubicBez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7" name="任意多边形: 形状 526"/>
            <p:cNvSpPr/>
            <p:nvPr>
              <p:custDataLst>
                <p:tags r:id="rId24"/>
              </p:custDataLst>
            </p:nvPr>
          </p:nvSpPr>
          <p:spPr>
            <a:xfrm>
              <a:off x="6312986" y="6170977"/>
              <a:ext cx="334342" cy="106965"/>
            </a:xfrm>
            <a:custGeom>
              <a:avLst/>
              <a:gdLst>
                <a:gd name="connsiteX0" fmla="*/ 334343 w 334342"/>
                <a:gd name="connsiteY0" fmla="*/ 46454 h 106965"/>
                <a:gd name="connsiteX1" fmla="*/ 328231 w 334342"/>
                <a:gd name="connsiteY1" fmla="*/ 40341 h 106965"/>
                <a:gd name="connsiteX2" fmla="*/ 179702 w 334342"/>
                <a:gd name="connsiteY2" fmla="*/ 40341 h 106965"/>
                <a:gd name="connsiteX3" fmla="*/ 179702 w 334342"/>
                <a:gd name="connsiteY3" fmla="*/ 6112 h 106965"/>
                <a:gd name="connsiteX4" fmla="*/ 173589 w 334342"/>
                <a:gd name="connsiteY4" fmla="*/ 0 h 106965"/>
                <a:gd name="connsiteX5" fmla="*/ 161365 w 334342"/>
                <a:gd name="connsiteY5" fmla="*/ 0 h 106965"/>
                <a:gd name="connsiteX6" fmla="*/ 155253 w 334342"/>
                <a:gd name="connsiteY6" fmla="*/ 6112 h 106965"/>
                <a:gd name="connsiteX7" fmla="*/ 155253 w 334342"/>
                <a:gd name="connsiteY7" fmla="*/ 40341 h 106965"/>
                <a:gd name="connsiteX8" fmla="*/ 6112 w 334342"/>
                <a:gd name="connsiteY8" fmla="*/ 40341 h 106965"/>
                <a:gd name="connsiteX9" fmla="*/ 0 w 334342"/>
                <a:gd name="connsiteY9" fmla="*/ 46454 h 106965"/>
                <a:gd name="connsiteX10" fmla="*/ 0 w 334342"/>
                <a:gd name="connsiteY10" fmla="*/ 48898 h 106965"/>
                <a:gd name="connsiteX11" fmla="*/ 0 w 334342"/>
                <a:gd name="connsiteY11" fmla="*/ 49510 h 106965"/>
                <a:gd name="connsiteX12" fmla="*/ 0 w 334342"/>
                <a:gd name="connsiteY12" fmla="*/ 99631 h 106965"/>
                <a:gd name="connsiteX13" fmla="*/ 6112 w 334342"/>
                <a:gd name="connsiteY13" fmla="*/ 105743 h 106965"/>
                <a:gd name="connsiteX14" fmla="*/ 18337 w 334342"/>
                <a:gd name="connsiteY14" fmla="*/ 105743 h 106965"/>
                <a:gd name="connsiteX15" fmla="*/ 24449 w 334342"/>
                <a:gd name="connsiteY15" fmla="*/ 99631 h 106965"/>
                <a:gd name="connsiteX16" fmla="*/ 24449 w 334342"/>
                <a:gd name="connsiteY16" fmla="*/ 65402 h 106965"/>
                <a:gd name="connsiteX17" fmla="*/ 154641 w 334342"/>
                <a:gd name="connsiteY17" fmla="*/ 65402 h 106965"/>
                <a:gd name="connsiteX18" fmla="*/ 154641 w 334342"/>
                <a:gd name="connsiteY18" fmla="*/ 99631 h 106965"/>
                <a:gd name="connsiteX19" fmla="*/ 160753 w 334342"/>
                <a:gd name="connsiteY19" fmla="*/ 105743 h 106965"/>
                <a:gd name="connsiteX20" fmla="*/ 172978 w 334342"/>
                <a:gd name="connsiteY20" fmla="*/ 105743 h 106965"/>
                <a:gd name="connsiteX21" fmla="*/ 179090 w 334342"/>
                <a:gd name="connsiteY21" fmla="*/ 99631 h 106965"/>
                <a:gd name="connsiteX22" fmla="*/ 179090 w 334342"/>
                <a:gd name="connsiteY22" fmla="*/ 65402 h 106965"/>
                <a:gd name="connsiteX23" fmla="*/ 309282 w 334342"/>
                <a:gd name="connsiteY23" fmla="*/ 65402 h 106965"/>
                <a:gd name="connsiteX24" fmla="*/ 309282 w 334342"/>
                <a:gd name="connsiteY24" fmla="*/ 100853 h 106965"/>
                <a:gd name="connsiteX25" fmla="*/ 315395 w 334342"/>
                <a:gd name="connsiteY25" fmla="*/ 106965 h 106965"/>
                <a:gd name="connsiteX26" fmla="*/ 327619 w 334342"/>
                <a:gd name="connsiteY26" fmla="*/ 106965 h 106965"/>
                <a:gd name="connsiteX27" fmla="*/ 333731 w 334342"/>
                <a:gd name="connsiteY27" fmla="*/ 100853 h 106965"/>
                <a:gd name="connsiteX28" fmla="*/ 333731 w 334342"/>
                <a:gd name="connsiteY28" fmla="*/ 48287 h 106965"/>
                <a:gd name="connsiteX29" fmla="*/ 333731 w 334342"/>
                <a:gd name="connsiteY29" fmla="*/ 48287 h 106965"/>
                <a:gd name="connsiteX30" fmla="*/ 333731 w 334342"/>
                <a:gd name="connsiteY30" fmla="*/ 46454 h 10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4342" h="106965">
                  <a:moveTo>
                    <a:pt x="334343" y="46454"/>
                  </a:moveTo>
                  <a:cubicBezTo>
                    <a:pt x="334343" y="42786"/>
                    <a:pt x="331287" y="40341"/>
                    <a:pt x="328231" y="40341"/>
                  </a:cubicBezTo>
                  <a:lnTo>
                    <a:pt x="179702" y="40341"/>
                  </a:lnTo>
                  <a:lnTo>
                    <a:pt x="179702" y="6112"/>
                  </a:lnTo>
                  <a:cubicBezTo>
                    <a:pt x="179702" y="2445"/>
                    <a:pt x="176646" y="0"/>
                    <a:pt x="173589" y="0"/>
                  </a:cubicBezTo>
                  <a:lnTo>
                    <a:pt x="161365" y="0"/>
                  </a:lnTo>
                  <a:cubicBezTo>
                    <a:pt x="157697" y="0"/>
                    <a:pt x="155253" y="3056"/>
                    <a:pt x="155253" y="6112"/>
                  </a:cubicBezTo>
                  <a:lnTo>
                    <a:pt x="155253" y="40341"/>
                  </a:lnTo>
                  <a:lnTo>
                    <a:pt x="6112" y="40341"/>
                  </a:lnTo>
                  <a:cubicBezTo>
                    <a:pt x="2445" y="40341"/>
                    <a:pt x="0" y="43398"/>
                    <a:pt x="0" y="46454"/>
                  </a:cubicBezTo>
                  <a:lnTo>
                    <a:pt x="0" y="48898"/>
                  </a:lnTo>
                  <a:cubicBezTo>
                    <a:pt x="0" y="48898"/>
                    <a:pt x="0" y="49510"/>
                    <a:pt x="0" y="49510"/>
                  </a:cubicBezTo>
                  <a:lnTo>
                    <a:pt x="0" y="99631"/>
                  </a:lnTo>
                  <a:cubicBezTo>
                    <a:pt x="0" y="103298"/>
                    <a:pt x="3056" y="105743"/>
                    <a:pt x="6112" y="105743"/>
                  </a:cubicBezTo>
                  <a:lnTo>
                    <a:pt x="18337" y="105743"/>
                  </a:lnTo>
                  <a:cubicBezTo>
                    <a:pt x="22004" y="105743"/>
                    <a:pt x="24449" y="102687"/>
                    <a:pt x="24449" y="99631"/>
                  </a:cubicBezTo>
                  <a:lnTo>
                    <a:pt x="24449" y="65402"/>
                  </a:lnTo>
                  <a:lnTo>
                    <a:pt x="154641" y="65402"/>
                  </a:lnTo>
                  <a:lnTo>
                    <a:pt x="154641" y="99631"/>
                  </a:lnTo>
                  <a:cubicBezTo>
                    <a:pt x="154641" y="103298"/>
                    <a:pt x="157697" y="105743"/>
                    <a:pt x="160753" y="105743"/>
                  </a:cubicBezTo>
                  <a:lnTo>
                    <a:pt x="172978" y="105743"/>
                  </a:lnTo>
                  <a:cubicBezTo>
                    <a:pt x="176646" y="105743"/>
                    <a:pt x="179090" y="102687"/>
                    <a:pt x="179090" y="99631"/>
                  </a:cubicBezTo>
                  <a:lnTo>
                    <a:pt x="179090" y="65402"/>
                  </a:lnTo>
                  <a:lnTo>
                    <a:pt x="309282" y="65402"/>
                  </a:lnTo>
                  <a:lnTo>
                    <a:pt x="309282" y="100853"/>
                  </a:lnTo>
                  <a:cubicBezTo>
                    <a:pt x="309282" y="104520"/>
                    <a:pt x="312338" y="106965"/>
                    <a:pt x="315395" y="106965"/>
                  </a:cubicBezTo>
                  <a:lnTo>
                    <a:pt x="327619" y="106965"/>
                  </a:lnTo>
                  <a:cubicBezTo>
                    <a:pt x="331287" y="106965"/>
                    <a:pt x="333731" y="103909"/>
                    <a:pt x="333731" y="100853"/>
                  </a:cubicBezTo>
                  <a:lnTo>
                    <a:pt x="333731" y="48287"/>
                  </a:lnTo>
                  <a:cubicBezTo>
                    <a:pt x="333731" y="48287"/>
                    <a:pt x="333731" y="48287"/>
                    <a:pt x="333731" y="48287"/>
                  </a:cubicBezTo>
                  <a:lnTo>
                    <a:pt x="333731" y="46454"/>
                  </a:lnTo>
                  <a:close/>
                </a:path>
              </a:pathLst>
            </a:custGeom>
            <a:grpFill/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28" name="文本框 23"/>
          <p:cNvSpPr txBox="1"/>
          <p:nvPr>
            <p:custDataLst>
              <p:tags r:id="rId25"/>
            </p:custDataLst>
          </p:nvPr>
        </p:nvSpPr>
        <p:spPr>
          <a:xfrm>
            <a:off x="1431290" y="4761865"/>
            <a:ext cx="1125220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STEP 01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29" name="文本框 23"/>
          <p:cNvSpPr txBox="1"/>
          <p:nvPr>
            <p:custDataLst>
              <p:tags r:id="rId26"/>
            </p:custDataLst>
          </p:nvPr>
        </p:nvSpPr>
        <p:spPr>
          <a:xfrm>
            <a:off x="3486150" y="2889250"/>
            <a:ext cx="1125220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STEP 02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31" name="文本框 23"/>
          <p:cNvSpPr txBox="1"/>
          <p:nvPr>
            <p:custDataLst>
              <p:tags r:id="rId27"/>
            </p:custDataLst>
          </p:nvPr>
        </p:nvSpPr>
        <p:spPr>
          <a:xfrm>
            <a:off x="7602855" y="2889250"/>
            <a:ext cx="1125220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STEP 04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35" name="文本框 23"/>
          <p:cNvSpPr txBox="1"/>
          <p:nvPr>
            <p:custDataLst>
              <p:tags r:id="rId28"/>
            </p:custDataLst>
          </p:nvPr>
        </p:nvSpPr>
        <p:spPr>
          <a:xfrm>
            <a:off x="5549900" y="4761865"/>
            <a:ext cx="1125220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STEP 03</a:t>
            </a:r>
            <a:endParaRPr lang="zh-CN" altLang="en-US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3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4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产品迭代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7" name="textbox 24"/>
          <p:cNvSpPr/>
          <p:nvPr/>
        </p:nvSpPr>
        <p:spPr>
          <a:xfrm>
            <a:off x="1652270" y="218440"/>
            <a:ext cx="360997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Product iteration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pic>
        <p:nvPicPr>
          <p:cNvPr id="21" name="图片 20" descr="黑蛋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" y="3052445"/>
            <a:ext cx="2348865" cy="237363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75330" y="1616075"/>
            <a:ext cx="1902460" cy="2354580"/>
          </a:xfrm>
          <a:prstGeom prst="rect">
            <a:avLst/>
          </a:prstGeom>
        </p:spPr>
      </p:pic>
      <p:pic>
        <p:nvPicPr>
          <p:cNvPr id="11" name="图片 10" descr="迭代1模型图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26915" y="3061970"/>
            <a:ext cx="3901440" cy="2439670"/>
          </a:xfrm>
          <a:prstGeom prst="rect">
            <a:avLst/>
          </a:prstGeom>
        </p:spPr>
      </p:pic>
      <p:pic>
        <p:nvPicPr>
          <p:cNvPr id="13" name="图片 12" descr="正面（蓝）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69675" y="94615"/>
            <a:ext cx="822325" cy="791845"/>
          </a:xfrm>
          <a:prstGeom prst="rect">
            <a:avLst/>
          </a:prstGeom>
        </p:spPr>
      </p:pic>
      <p:pic>
        <p:nvPicPr>
          <p:cNvPr id="14" name="图片 13" descr="背面（粉）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440" y="6025515"/>
            <a:ext cx="873760" cy="764540"/>
          </a:xfrm>
          <a:prstGeom prst="rect">
            <a:avLst/>
          </a:prstGeom>
        </p:spPr>
      </p:pic>
      <p:pic>
        <p:nvPicPr>
          <p:cNvPr id="5" name="图片 4" descr="111.22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flipH="1">
            <a:off x="6047105" y="903605"/>
            <a:ext cx="5022850" cy="376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238990" cy="6858000"/>
          </a:xfrm>
          <a:prstGeom prst="rect">
            <a:avLst/>
          </a:prstGeom>
          <a:solidFill>
            <a:srgbClr val="FED3CD">
              <a:alpha val="14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1246505" y="297180"/>
            <a:ext cx="3752850" cy="2908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anose="020B0704020202020204" pitchFamily="34" charset="0"/>
              <a:buNone/>
              <a:defRPr/>
            </a:pPr>
            <a:endParaRPr kumimoji="0"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965200" y="334010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4" name="Oval 3"/>
          <p:cNvSpPr>
            <a:spLocks noChangeArrowheads="1"/>
          </p:cNvSpPr>
          <p:nvPr/>
        </p:nvSpPr>
        <p:spPr bwMode="auto">
          <a:xfrm>
            <a:off x="418465" y="434340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149225" y="657860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-63500" y="582930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2" name="textbox 24"/>
          <p:cNvSpPr/>
          <p:nvPr/>
        </p:nvSpPr>
        <p:spPr>
          <a:xfrm>
            <a:off x="1652270" y="218440"/>
            <a:ext cx="4749800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78000"/>
              </a:lnSpc>
            </a:pPr>
            <a:r>
              <a:rPr lang="en-US" sz="2800" b="1" kern="0" spc="-2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Development process</a:t>
            </a:r>
            <a:endParaRPr lang="en-US" sz="2800" b="1" kern="0" spc="-2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grpSp>
        <p:nvGrpSpPr>
          <p:cNvPr id="147" name="组合 146"/>
          <p:cNvGrpSpPr/>
          <p:nvPr>
            <p:custDataLst>
              <p:tags r:id="rId1"/>
            </p:custDataLst>
          </p:nvPr>
        </p:nvGrpSpPr>
        <p:grpSpPr>
          <a:xfrm>
            <a:off x="701675" y="1839595"/>
            <a:ext cx="7568565" cy="3959392"/>
            <a:chOff x="1216495" y="1784922"/>
            <a:chExt cx="7810696" cy="3921928"/>
          </a:xfrm>
        </p:grpSpPr>
        <p:grpSp>
          <p:nvGrpSpPr>
            <p:cNvPr id="112" name="组合 111"/>
            <p:cNvGrpSpPr/>
            <p:nvPr/>
          </p:nvGrpSpPr>
          <p:grpSpPr>
            <a:xfrm>
              <a:off x="1216495" y="1784922"/>
              <a:ext cx="7810696" cy="3921928"/>
              <a:chOff x="1216495" y="1784922"/>
              <a:chExt cx="7810696" cy="3921928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1305662" y="1784922"/>
                <a:ext cx="7628251" cy="2526727"/>
                <a:chOff x="1305662" y="1784922"/>
                <a:chExt cx="7628251" cy="2526727"/>
              </a:xfrm>
            </p:grpSpPr>
            <p:grpSp>
              <p:nvGrpSpPr>
                <p:cNvPr id="13" name="图形 4"/>
                <p:cNvGrpSpPr/>
                <p:nvPr/>
              </p:nvGrpSpPr>
              <p:grpSpPr>
                <a:xfrm>
                  <a:off x="1337682" y="1784922"/>
                  <a:ext cx="1636158" cy="2094778"/>
                  <a:chOff x="98816" y="1784922"/>
                  <a:chExt cx="1636158" cy="2094778"/>
                </a:xfrm>
                <a:solidFill>
                  <a:schemeClr val="accent1"/>
                </a:solidFill>
              </p:grpSpPr>
              <p:sp>
                <p:nvSpPr>
                  <p:cNvPr id="14" name="任意多边形: 形状 6"/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98816" y="1784922"/>
                    <a:ext cx="1636158" cy="1735320"/>
                  </a:xfrm>
                  <a:custGeom>
                    <a:avLst/>
                    <a:gdLst>
                      <a:gd name="connsiteX0" fmla="*/ 1352448 w 1636158"/>
                      <a:gd name="connsiteY0" fmla="*/ 198667 h 1735320"/>
                      <a:gd name="connsiteX1" fmla="*/ 818079 w 1636158"/>
                      <a:gd name="connsiteY1" fmla="*/ 0 h 1735320"/>
                      <a:gd name="connsiteX2" fmla="*/ 0 w 1636158"/>
                      <a:gd name="connsiteY2" fmla="*/ 818079 h 1735320"/>
                      <a:gd name="connsiteX3" fmla="*/ 309879 w 1636158"/>
                      <a:gd name="connsiteY3" fmla="*/ 1459184 h 1735320"/>
                      <a:gd name="connsiteX4" fmla="*/ 688963 w 1636158"/>
                      <a:gd name="connsiteY4" fmla="*/ 1626174 h 1735320"/>
                      <a:gd name="connsiteX5" fmla="*/ 818079 w 1636158"/>
                      <a:gd name="connsiteY5" fmla="*/ 1735320 h 1735320"/>
                      <a:gd name="connsiteX6" fmla="*/ 947195 w 1636158"/>
                      <a:gd name="connsiteY6" fmla="*/ 1626174 h 1735320"/>
                      <a:gd name="connsiteX7" fmla="*/ 1636159 w 1636158"/>
                      <a:gd name="connsiteY7" fmla="*/ 818424 h 1735320"/>
                      <a:gd name="connsiteX8" fmla="*/ 1352448 w 1636158"/>
                      <a:gd name="connsiteY8" fmla="*/ 198667 h 1735320"/>
                      <a:gd name="connsiteX9" fmla="*/ 960624 w 1636158"/>
                      <a:gd name="connsiteY9" fmla="*/ 1487417 h 1735320"/>
                      <a:gd name="connsiteX10" fmla="*/ 885220 w 1636158"/>
                      <a:gd name="connsiteY10" fmla="*/ 1422687 h 1735320"/>
                      <a:gd name="connsiteX11" fmla="*/ 885220 w 1636158"/>
                      <a:gd name="connsiteY11" fmla="*/ 1412702 h 1735320"/>
                      <a:gd name="connsiteX12" fmla="*/ 959935 w 1636158"/>
                      <a:gd name="connsiteY12" fmla="*/ 1320771 h 1735320"/>
                      <a:gd name="connsiteX13" fmla="*/ 1340397 w 1636158"/>
                      <a:gd name="connsiteY13" fmla="*/ 818079 h 1735320"/>
                      <a:gd name="connsiteX14" fmla="*/ 1164110 w 1636158"/>
                      <a:gd name="connsiteY14" fmla="*/ 426600 h 1735320"/>
                      <a:gd name="connsiteX15" fmla="*/ 818424 w 1636158"/>
                      <a:gd name="connsiteY15" fmla="*/ 295762 h 1735320"/>
                      <a:gd name="connsiteX16" fmla="*/ 296106 w 1636158"/>
                      <a:gd name="connsiteY16" fmla="*/ 818079 h 1735320"/>
                      <a:gd name="connsiteX17" fmla="*/ 498905 w 1636158"/>
                      <a:gd name="connsiteY17" fmla="*/ 1230907 h 1735320"/>
                      <a:gd name="connsiteX18" fmla="*/ 676568 w 1636158"/>
                      <a:gd name="connsiteY18" fmla="*/ 1320427 h 1735320"/>
                      <a:gd name="connsiteX19" fmla="*/ 751628 w 1636158"/>
                      <a:gd name="connsiteY19" fmla="*/ 1412358 h 1735320"/>
                      <a:gd name="connsiteX20" fmla="*/ 751628 w 1636158"/>
                      <a:gd name="connsiteY20" fmla="*/ 1421998 h 1735320"/>
                      <a:gd name="connsiteX21" fmla="*/ 676224 w 1636158"/>
                      <a:gd name="connsiteY21" fmla="*/ 1487073 h 1735320"/>
                      <a:gd name="connsiteX22" fmla="*/ 395956 w 1636158"/>
                      <a:gd name="connsiteY22" fmla="*/ 1355891 h 1735320"/>
                      <a:gd name="connsiteX23" fmla="*/ 134625 w 1636158"/>
                      <a:gd name="connsiteY23" fmla="*/ 818079 h 1735320"/>
                      <a:gd name="connsiteX24" fmla="*/ 818768 w 1636158"/>
                      <a:gd name="connsiteY24" fmla="*/ 133936 h 1735320"/>
                      <a:gd name="connsiteX25" fmla="*/ 1267748 w 1636158"/>
                      <a:gd name="connsiteY25" fmla="*/ 301959 h 1735320"/>
                      <a:gd name="connsiteX26" fmla="*/ 1502911 w 1636158"/>
                      <a:gd name="connsiteY26" fmla="*/ 818079 h 1735320"/>
                      <a:gd name="connsiteX27" fmla="*/ 960624 w 1636158"/>
                      <a:gd name="connsiteY27" fmla="*/ 1487417 h 173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636158" h="1735320">
                        <a:moveTo>
                          <a:pt x="1352448" y="198667"/>
                        </a:moveTo>
                        <a:cubicBezTo>
                          <a:pt x="1209215" y="75059"/>
                          <a:pt x="1022255" y="0"/>
                          <a:pt x="818079" y="0"/>
                        </a:cubicBezTo>
                        <a:cubicBezTo>
                          <a:pt x="366345" y="0"/>
                          <a:pt x="0" y="366345"/>
                          <a:pt x="0" y="818079"/>
                        </a:cubicBezTo>
                        <a:cubicBezTo>
                          <a:pt x="0" y="1078033"/>
                          <a:pt x="121197" y="1309409"/>
                          <a:pt x="309879" y="1459184"/>
                        </a:cubicBezTo>
                        <a:cubicBezTo>
                          <a:pt x="417303" y="1544573"/>
                          <a:pt x="547108" y="1603450"/>
                          <a:pt x="688963" y="1626174"/>
                        </a:cubicBezTo>
                        <a:cubicBezTo>
                          <a:pt x="699637" y="1689183"/>
                          <a:pt x="754038" y="1735320"/>
                          <a:pt x="818079" y="1735320"/>
                        </a:cubicBezTo>
                        <a:cubicBezTo>
                          <a:pt x="882121" y="1735320"/>
                          <a:pt x="936522" y="1689183"/>
                          <a:pt x="947195" y="1626174"/>
                        </a:cubicBezTo>
                        <a:cubicBezTo>
                          <a:pt x="1337643" y="1564198"/>
                          <a:pt x="1636159" y="1226086"/>
                          <a:pt x="1636159" y="818424"/>
                        </a:cubicBezTo>
                        <a:cubicBezTo>
                          <a:pt x="1636159" y="570521"/>
                          <a:pt x="1526324" y="348786"/>
                          <a:pt x="1352448" y="198667"/>
                        </a:cubicBezTo>
                        <a:close/>
                        <a:moveTo>
                          <a:pt x="960624" y="1487417"/>
                        </a:moveTo>
                        <a:cubicBezTo>
                          <a:pt x="919306" y="1496369"/>
                          <a:pt x="885220" y="1465037"/>
                          <a:pt x="885220" y="1422687"/>
                        </a:cubicBezTo>
                        <a:lnTo>
                          <a:pt x="885220" y="1412702"/>
                        </a:lnTo>
                        <a:cubicBezTo>
                          <a:pt x="885220" y="1370352"/>
                          <a:pt x="919306" y="1332134"/>
                          <a:pt x="959935" y="1320771"/>
                        </a:cubicBezTo>
                        <a:cubicBezTo>
                          <a:pt x="1182015" y="1258451"/>
                          <a:pt x="1340397" y="1054964"/>
                          <a:pt x="1340397" y="818079"/>
                        </a:cubicBezTo>
                        <a:cubicBezTo>
                          <a:pt x="1340397" y="662107"/>
                          <a:pt x="1272224" y="522318"/>
                          <a:pt x="1164110" y="426600"/>
                        </a:cubicBezTo>
                        <a:cubicBezTo>
                          <a:pt x="1072180" y="344998"/>
                          <a:pt x="950983" y="295762"/>
                          <a:pt x="818424" y="295762"/>
                        </a:cubicBezTo>
                        <a:cubicBezTo>
                          <a:pt x="529892" y="295762"/>
                          <a:pt x="296106" y="529548"/>
                          <a:pt x="296106" y="818079"/>
                        </a:cubicBezTo>
                        <a:cubicBezTo>
                          <a:pt x="296106" y="984725"/>
                          <a:pt x="374609" y="1135189"/>
                          <a:pt x="498905" y="1230907"/>
                        </a:cubicBezTo>
                        <a:cubicBezTo>
                          <a:pt x="550895" y="1271191"/>
                          <a:pt x="611149" y="1302179"/>
                          <a:pt x="676568" y="1320427"/>
                        </a:cubicBezTo>
                        <a:cubicBezTo>
                          <a:pt x="717197" y="1331789"/>
                          <a:pt x="751628" y="1370008"/>
                          <a:pt x="751628" y="1412358"/>
                        </a:cubicBezTo>
                        <a:lnTo>
                          <a:pt x="751628" y="1421998"/>
                        </a:lnTo>
                        <a:cubicBezTo>
                          <a:pt x="751628" y="1464348"/>
                          <a:pt x="717197" y="1495681"/>
                          <a:pt x="676224" y="1487073"/>
                        </a:cubicBezTo>
                        <a:cubicBezTo>
                          <a:pt x="571554" y="1464693"/>
                          <a:pt x="476524" y="1419244"/>
                          <a:pt x="395956" y="1355891"/>
                        </a:cubicBezTo>
                        <a:cubicBezTo>
                          <a:pt x="236196" y="1230218"/>
                          <a:pt x="134625" y="1034994"/>
                          <a:pt x="134625" y="818079"/>
                        </a:cubicBezTo>
                        <a:cubicBezTo>
                          <a:pt x="134625" y="440372"/>
                          <a:pt x="440716" y="133936"/>
                          <a:pt x="818768" y="133936"/>
                        </a:cubicBezTo>
                        <a:cubicBezTo>
                          <a:pt x="990578" y="133936"/>
                          <a:pt x="1147584" y="197289"/>
                          <a:pt x="1267748" y="301959"/>
                        </a:cubicBezTo>
                        <a:cubicBezTo>
                          <a:pt x="1411669" y="427288"/>
                          <a:pt x="1502911" y="612182"/>
                          <a:pt x="1502911" y="818079"/>
                        </a:cubicBezTo>
                        <a:cubicBezTo>
                          <a:pt x="1502222" y="1144141"/>
                          <a:pt x="1272912" y="1420966"/>
                          <a:pt x="960624" y="1487417"/>
                        </a:cubicBezTo>
                        <a:close/>
                      </a:path>
                    </a:pathLst>
                  </a:custGeom>
                  <a:grpFill/>
                  <a:ln w="34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5" name="图形 4"/>
                  <p:cNvGrpSpPr/>
                  <p:nvPr/>
                </p:nvGrpSpPr>
                <p:grpSpPr>
                  <a:xfrm>
                    <a:off x="845968" y="3564657"/>
                    <a:ext cx="141855" cy="315043"/>
                    <a:chOff x="845968" y="3564657"/>
                    <a:chExt cx="141855" cy="315043"/>
                  </a:xfrm>
                  <a:grpFill/>
                </p:grpSpPr>
                <p:sp>
                  <p:nvSpPr>
                    <p:cNvPr id="16" name="任意多边形: 形状 8"/>
                    <p:cNvSpPr/>
                    <p:nvPr>
                      <p:custDataLst>
                        <p:tags r:id="rId3"/>
                      </p:custDataLst>
                    </p:nvPr>
                  </p:nvSpPr>
                  <p:spPr>
                    <a:xfrm>
                      <a:off x="845968" y="3564657"/>
                      <a:ext cx="141855" cy="141855"/>
                    </a:xfrm>
                    <a:custGeom>
                      <a:avLst/>
                      <a:gdLst>
                        <a:gd name="connsiteX0" fmla="*/ 141856 w 141855"/>
                        <a:gd name="connsiteY0" fmla="*/ 70928 h 141855"/>
                        <a:gd name="connsiteX1" fmla="*/ 70928 w 141855"/>
                        <a:gd name="connsiteY1" fmla="*/ 141855 h 141855"/>
                        <a:gd name="connsiteX2" fmla="*/ 0 w 141855"/>
                        <a:gd name="connsiteY2" fmla="*/ 70928 h 141855"/>
                        <a:gd name="connsiteX3" fmla="*/ 70928 w 141855"/>
                        <a:gd name="connsiteY3" fmla="*/ 0 h 141855"/>
                        <a:gd name="connsiteX4" fmla="*/ 141856 w 141855"/>
                        <a:gd name="connsiteY4" fmla="*/ 70928 h 141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855" h="141855">
                          <a:moveTo>
                            <a:pt x="141856" y="70928"/>
                          </a:moveTo>
                          <a:cubicBezTo>
                            <a:pt x="141856" y="110100"/>
                            <a:pt x="110100" y="141855"/>
                            <a:pt x="70928" y="141855"/>
                          </a:cubicBezTo>
                          <a:cubicBezTo>
                            <a:pt x="31755" y="141855"/>
                            <a:pt x="0" y="110100"/>
                            <a:pt x="0" y="70928"/>
                          </a:cubicBezTo>
                          <a:cubicBezTo>
                            <a:pt x="0" y="31755"/>
                            <a:pt x="31755" y="0"/>
                            <a:pt x="70928" y="0"/>
                          </a:cubicBezTo>
                          <a:cubicBezTo>
                            <a:pt x="110100" y="0"/>
                            <a:pt x="141856" y="31756"/>
                            <a:pt x="141856" y="70928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" name="任意多边形: 形状 9"/>
                    <p:cNvSpPr/>
                    <p:nvPr>
                      <p:custDataLst>
                        <p:tags r:id="rId4"/>
                      </p:custDataLst>
                    </p:nvPr>
                  </p:nvSpPr>
                  <p:spPr>
                    <a:xfrm>
                      <a:off x="875923" y="3797755"/>
                      <a:ext cx="81945" cy="81945"/>
                    </a:xfrm>
                    <a:custGeom>
                      <a:avLst/>
                      <a:gdLst>
                        <a:gd name="connsiteX0" fmla="*/ 81946 w 81945"/>
                        <a:gd name="connsiteY0" fmla="*/ 40973 h 81945"/>
                        <a:gd name="connsiteX1" fmla="*/ 40973 w 81945"/>
                        <a:gd name="connsiteY1" fmla="*/ 81946 h 81945"/>
                        <a:gd name="connsiteX2" fmla="*/ 0 w 81945"/>
                        <a:gd name="connsiteY2" fmla="*/ 40973 h 81945"/>
                        <a:gd name="connsiteX3" fmla="*/ 40973 w 81945"/>
                        <a:gd name="connsiteY3" fmla="*/ 0 h 81945"/>
                        <a:gd name="connsiteX4" fmla="*/ 81946 w 81945"/>
                        <a:gd name="connsiteY4" fmla="*/ 40973 h 81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945" h="81945">
                          <a:moveTo>
                            <a:pt x="81946" y="40973"/>
                          </a:moveTo>
                          <a:cubicBezTo>
                            <a:pt x="81946" y="63602"/>
                            <a:pt x="63602" y="81946"/>
                            <a:pt x="40973" y="81946"/>
                          </a:cubicBezTo>
                          <a:cubicBezTo>
                            <a:pt x="18344" y="81946"/>
                            <a:pt x="0" y="63602"/>
                            <a:pt x="0" y="40973"/>
                          </a:cubicBezTo>
                          <a:cubicBezTo>
                            <a:pt x="0" y="18344"/>
                            <a:pt x="18344" y="0"/>
                            <a:pt x="40973" y="0"/>
                          </a:cubicBezTo>
                          <a:cubicBezTo>
                            <a:pt x="63602" y="0"/>
                            <a:pt x="81946" y="18344"/>
                            <a:pt x="81946" y="40973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8" name="任意多边形: 形状 1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305662" y="3966810"/>
                  <a:ext cx="1700200" cy="344839"/>
                </a:xfrm>
                <a:custGeom>
                  <a:avLst/>
                  <a:gdLst>
                    <a:gd name="connsiteX0" fmla="*/ 152873 w 1700200"/>
                    <a:gd name="connsiteY0" fmla="*/ 0 h 305746"/>
                    <a:gd name="connsiteX1" fmla="*/ 1547327 w 1700200"/>
                    <a:gd name="connsiteY1" fmla="*/ 0 h 305746"/>
                    <a:gd name="connsiteX2" fmla="*/ 1700201 w 1700200"/>
                    <a:gd name="connsiteY2" fmla="*/ 152873 h 305746"/>
                    <a:gd name="connsiteX3" fmla="*/ 1700201 w 1700200"/>
                    <a:gd name="connsiteY3" fmla="*/ 152873 h 305746"/>
                    <a:gd name="connsiteX4" fmla="*/ 1547327 w 1700200"/>
                    <a:gd name="connsiteY4" fmla="*/ 305747 h 305746"/>
                    <a:gd name="connsiteX5" fmla="*/ 152873 w 1700200"/>
                    <a:gd name="connsiteY5" fmla="*/ 305747 h 305746"/>
                    <a:gd name="connsiteX6" fmla="*/ 0 w 1700200"/>
                    <a:gd name="connsiteY6" fmla="*/ 152873 h 305746"/>
                    <a:gd name="connsiteX7" fmla="*/ 0 w 1700200"/>
                    <a:gd name="connsiteY7" fmla="*/ 152873 h 305746"/>
                    <a:gd name="connsiteX8" fmla="*/ 152873 w 1700200"/>
                    <a:gd name="connsiteY8" fmla="*/ 0 h 30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200" h="305746">
                      <a:moveTo>
                        <a:pt x="152873" y="0"/>
                      </a:moveTo>
                      <a:lnTo>
                        <a:pt x="1547327" y="0"/>
                      </a:lnTo>
                      <a:cubicBezTo>
                        <a:pt x="1631683" y="0"/>
                        <a:pt x="1700201" y="68517"/>
                        <a:pt x="1700201" y="152873"/>
                      </a:cubicBezTo>
                      <a:lnTo>
                        <a:pt x="1700201" y="152873"/>
                      </a:lnTo>
                      <a:cubicBezTo>
                        <a:pt x="1700201" y="237229"/>
                        <a:pt x="1631683" y="305747"/>
                        <a:pt x="1547327" y="305747"/>
                      </a:cubicBezTo>
                      <a:lnTo>
                        <a:pt x="152873" y="305747"/>
                      </a:lnTo>
                      <a:cubicBezTo>
                        <a:pt x="68518" y="305747"/>
                        <a:pt x="0" y="237229"/>
                        <a:pt x="0" y="152873"/>
                      </a:cubicBezTo>
                      <a:lnTo>
                        <a:pt x="0" y="152873"/>
                      </a:lnTo>
                      <a:cubicBezTo>
                        <a:pt x="0" y="68517"/>
                        <a:pt x="68518" y="0"/>
                        <a:pt x="1528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9" name="图形 4"/>
                <p:cNvGrpSpPr/>
                <p:nvPr/>
              </p:nvGrpSpPr>
              <p:grpSpPr>
                <a:xfrm>
                  <a:off x="3313700" y="1784922"/>
                  <a:ext cx="1636158" cy="2094778"/>
                  <a:chOff x="2170527" y="1784922"/>
                  <a:chExt cx="1636158" cy="2094778"/>
                </a:xfrm>
                <a:solidFill>
                  <a:schemeClr val="accent2"/>
                </a:solidFill>
              </p:grpSpPr>
              <p:sp>
                <p:nvSpPr>
                  <p:cNvPr id="20" name="任意多边形: 形状 18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170527" y="1784922"/>
                    <a:ext cx="1636158" cy="1735320"/>
                  </a:xfrm>
                  <a:custGeom>
                    <a:avLst/>
                    <a:gdLst>
                      <a:gd name="connsiteX0" fmla="*/ 1352792 w 1636158"/>
                      <a:gd name="connsiteY0" fmla="*/ 198667 h 1735320"/>
                      <a:gd name="connsiteX1" fmla="*/ 818424 w 1636158"/>
                      <a:gd name="connsiteY1" fmla="*/ 0 h 1735320"/>
                      <a:gd name="connsiteX2" fmla="*/ 0 w 1636158"/>
                      <a:gd name="connsiteY2" fmla="*/ 818079 h 1735320"/>
                      <a:gd name="connsiteX3" fmla="*/ 309879 w 1636158"/>
                      <a:gd name="connsiteY3" fmla="*/ 1459184 h 1735320"/>
                      <a:gd name="connsiteX4" fmla="*/ 688963 w 1636158"/>
                      <a:gd name="connsiteY4" fmla="*/ 1626174 h 1735320"/>
                      <a:gd name="connsiteX5" fmla="*/ 818079 w 1636158"/>
                      <a:gd name="connsiteY5" fmla="*/ 1735320 h 1735320"/>
                      <a:gd name="connsiteX6" fmla="*/ 947195 w 1636158"/>
                      <a:gd name="connsiteY6" fmla="*/ 1626174 h 1735320"/>
                      <a:gd name="connsiteX7" fmla="*/ 1636159 w 1636158"/>
                      <a:gd name="connsiteY7" fmla="*/ 818424 h 1735320"/>
                      <a:gd name="connsiteX8" fmla="*/ 1352792 w 1636158"/>
                      <a:gd name="connsiteY8" fmla="*/ 198667 h 1735320"/>
                      <a:gd name="connsiteX9" fmla="*/ 960968 w 1636158"/>
                      <a:gd name="connsiteY9" fmla="*/ 1487417 h 1735320"/>
                      <a:gd name="connsiteX10" fmla="*/ 885564 w 1636158"/>
                      <a:gd name="connsiteY10" fmla="*/ 1422687 h 1735320"/>
                      <a:gd name="connsiteX11" fmla="*/ 885564 w 1636158"/>
                      <a:gd name="connsiteY11" fmla="*/ 1412702 h 1735320"/>
                      <a:gd name="connsiteX12" fmla="*/ 960279 w 1636158"/>
                      <a:gd name="connsiteY12" fmla="*/ 1320771 h 1735320"/>
                      <a:gd name="connsiteX13" fmla="*/ 1340741 w 1636158"/>
                      <a:gd name="connsiteY13" fmla="*/ 818079 h 1735320"/>
                      <a:gd name="connsiteX14" fmla="*/ 1164455 w 1636158"/>
                      <a:gd name="connsiteY14" fmla="*/ 426600 h 1735320"/>
                      <a:gd name="connsiteX15" fmla="*/ 818768 w 1636158"/>
                      <a:gd name="connsiteY15" fmla="*/ 295762 h 1735320"/>
                      <a:gd name="connsiteX16" fmla="*/ 296450 w 1636158"/>
                      <a:gd name="connsiteY16" fmla="*/ 818079 h 1735320"/>
                      <a:gd name="connsiteX17" fmla="*/ 499249 w 1636158"/>
                      <a:gd name="connsiteY17" fmla="*/ 1230907 h 1735320"/>
                      <a:gd name="connsiteX18" fmla="*/ 676912 w 1636158"/>
                      <a:gd name="connsiteY18" fmla="*/ 1320427 h 1735320"/>
                      <a:gd name="connsiteX19" fmla="*/ 751972 w 1636158"/>
                      <a:gd name="connsiteY19" fmla="*/ 1412358 h 1735320"/>
                      <a:gd name="connsiteX20" fmla="*/ 751972 w 1636158"/>
                      <a:gd name="connsiteY20" fmla="*/ 1421998 h 1735320"/>
                      <a:gd name="connsiteX21" fmla="*/ 676568 w 1636158"/>
                      <a:gd name="connsiteY21" fmla="*/ 1487073 h 1735320"/>
                      <a:gd name="connsiteX22" fmla="*/ 396300 w 1636158"/>
                      <a:gd name="connsiteY22" fmla="*/ 1355891 h 1735320"/>
                      <a:gd name="connsiteX23" fmla="*/ 134969 w 1636158"/>
                      <a:gd name="connsiteY23" fmla="*/ 818079 h 1735320"/>
                      <a:gd name="connsiteX24" fmla="*/ 819112 w 1636158"/>
                      <a:gd name="connsiteY24" fmla="*/ 133936 h 1735320"/>
                      <a:gd name="connsiteX25" fmla="*/ 1268092 w 1636158"/>
                      <a:gd name="connsiteY25" fmla="*/ 301959 h 1735320"/>
                      <a:gd name="connsiteX26" fmla="*/ 1503255 w 1636158"/>
                      <a:gd name="connsiteY26" fmla="*/ 818079 h 1735320"/>
                      <a:gd name="connsiteX27" fmla="*/ 960968 w 1636158"/>
                      <a:gd name="connsiteY27" fmla="*/ 1487417 h 173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636158" h="1735320">
                        <a:moveTo>
                          <a:pt x="1352792" y="198667"/>
                        </a:moveTo>
                        <a:cubicBezTo>
                          <a:pt x="1209215" y="75059"/>
                          <a:pt x="1022255" y="0"/>
                          <a:pt x="818424" y="0"/>
                        </a:cubicBezTo>
                        <a:cubicBezTo>
                          <a:pt x="366345" y="0"/>
                          <a:pt x="0" y="366345"/>
                          <a:pt x="0" y="818079"/>
                        </a:cubicBezTo>
                        <a:cubicBezTo>
                          <a:pt x="0" y="1078033"/>
                          <a:pt x="121197" y="1309409"/>
                          <a:pt x="309879" y="1459184"/>
                        </a:cubicBezTo>
                        <a:cubicBezTo>
                          <a:pt x="417303" y="1544573"/>
                          <a:pt x="547108" y="1603450"/>
                          <a:pt x="688963" y="1626174"/>
                        </a:cubicBezTo>
                        <a:cubicBezTo>
                          <a:pt x="699637" y="1689183"/>
                          <a:pt x="754038" y="1735320"/>
                          <a:pt x="818079" y="1735320"/>
                        </a:cubicBezTo>
                        <a:cubicBezTo>
                          <a:pt x="882121" y="1735320"/>
                          <a:pt x="936522" y="1689183"/>
                          <a:pt x="947195" y="1626174"/>
                        </a:cubicBezTo>
                        <a:cubicBezTo>
                          <a:pt x="1337643" y="1564198"/>
                          <a:pt x="1636159" y="1226086"/>
                          <a:pt x="1636159" y="818424"/>
                        </a:cubicBezTo>
                        <a:cubicBezTo>
                          <a:pt x="1636159" y="570521"/>
                          <a:pt x="1526324" y="348786"/>
                          <a:pt x="1352792" y="198667"/>
                        </a:cubicBezTo>
                        <a:close/>
                        <a:moveTo>
                          <a:pt x="960968" y="1487417"/>
                        </a:moveTo>
                        <a:cubicBezTo>
                          <a:pt x="919651" y="1496369"/>
                          <a:pt x="885564" y="1465037"/>
                          <a:pt x="885564" y="1422687"/>
                        </a:cubicBezTo>
                        <a:lnTo>
                          <a:pt x="885564" y="1412702"/>
                        </a:lnTo>
                        <a:cubicBezTo>
                          <a:pt x="885564" y="1370352"/>
                          <a:pt x="919651" y="1332134"/>
                          <a:pt x="960279" y="1320771"/>
                        </a:cubicBezTo>
                        <a:cubicBezTo>
                          <a:pt x="1182359" y="1258451"/>
                          <a:pt x="1340741" y="1054964"/>
                          <a:pt x="1340741" y="818079"/>
                        </a:cubicBezTo>
                        <a:cubicBezTo>
                          <a:pt x="1340741" y="662107"/>
                          <a:pt x="1272568" y="522318"/>
                          <a:pt x="1164455" y="426600"/>
                        </a:cubicBezTo>
                        <a:cubicBezTo>
                          <a:pt x="1072524" y="344998"/>
                          <a:pt x="951327" y="295762"/>
                          <a:pt x="818768" y="295762"/>
                        </a:cubicBezTo>
                        <a:cubicBezTo>
                          <a:pt x="530237" y="295762"/>
                          <a:pt x="296450" y="529548"/>
                          <a:pt x="296450" y="818079"/>
                        </a:cubicBezTo>
                        <a:cubicBezTo>
                          <a:pt x="296450" y="984725"/>
                          <a:pt x="374953" y="1135189"/>
                          <a:pt x="499249" y="1230907"/>
                        </a:cubicBezTo>
                        <a:cubicBezTo>
                          <a:pt x="551239" y="1271191"/>
                          <a:pt x="611494" y="1302179"/>
                          <a:pt x="676912" y="1320427"/>
                        </a:cubicBezTo>
                        <a:cubicBezTo>
                          <a:pt x="717541" y="1331789"/>
                          <a:pt x="751972" y="1370008"/>
                          <a:pt x="751972" y="1412358"/>
                        </a:cubicBezTo>
                        <a:lnTo>
                          <a:pt x="751972" y="1421998"/>
                        </a:lnTo>
                        <a:cubicBezTo>
                          <a:pt x="751972" y="1464348"/>
                          <a:pt x="717541" y="1495681"/>
                          <a:pt x="676568" y="1487073"/>
                        </a:cubicBezTo>
                        <a:cubicBezTo>
                          <a:pt x="571898" y="1464693"/>
                          <a:pt x="476869" y="1419244"/>
                          <a:pt x="396300" y="1355891"/>
                        </a:cubicBezTo>
                        <a:cubicBezTo>
                          <a:pt x="236540" y="1230218"/>
                          <a:pt x="134969" y="1034994"/>
                          <a:pt x="134969" y="818079"/>
                        </a:cubicBezTo>
                        <a:cubicBezTo>
                          <a:pt x="134969" y="440372"/>
                          <a:pt x="441060" y="133936"/>
                          <a:pt x="819112" y="133936"/>
                        </a:cubicBezTo>
                        <a:cubicBezTo>
                          <a:pt x="990923" y="133936"/>
                          <a:pt x="1147928" y="197289"/>
                          <a:pt x="1268092" y="301959"/>
                        </a:cubicBezTo>
                        <a:cubicBezTo>
                          <a:pt x="1412013" y="427288"/>
                          <a:pt x="1503255" y="612182"/>
                          <a:pt x="1503255" y="818079"/>
                        </a:cubicBezTo>
                        <a:cubicBezTo>
                          <a:pt x="1502222" y="1144141"/>
                          <a:pt x="1273257" y="1420966"/>
                          <a:pt x="960968" y="1487417"/>
                        </a:cubicBezTo>
                        <a:close/>
                      </a:path>
                    </a:pathLst>
                  </a:custGeom>
                  <a:grpFill/>
                  <a:ln w="34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1" name="图形 4"/>
                  <p:cNvGrpSpPr/>
                  <p:nvPr/>
                </p:nvGrpSpPr>
                <p:grpSpPr>
                  <a:xfrm>
                    <a:off x="2917678" y="3564657"/>
                    <a:ext cx="141855" cy="315043"/>
                    <a:chOff x="2917678" y="3564657"/>
                    <a:chExt cx="141855" cy="315043"/>
                  </a:xfrm>
                  <a:grpFill/>
                </p:grpSpPr>
                <p:sp>
                  <p:nvSpPr>
                    <p:cNvPr id="23" name="任意多边形: 形状 20"/>
                    <p:cNvSpPr/>
                    <p:nvPr>
                      <p:custDataLst>
                        <p:tags r:id="rId7"/>
                      </p:custDataLst>
                    </p:nvPr>
                  </p:nvSpPr>
                  <p:spPr>
                    <a:xfrm>
                      <a:off x="2917678" y="3564657"/>
                      <a:ext cx="141855" cy="141855"/>
                    </a:xfrm>
                    <a:custGeom>
                      <a:avLst/>
                      <a:gdLst>
                        <a:gd name="connsiteX0" fmla="*/ 141855 w 141855"/>
                        <a:gd name="connsiteY0" fmla="*/ 70928 h 141855"/>
                        <a:gd name="connsiteX1" fmla="*/ 70928 w 141855"/>
                        <a:gd name="connsiteY1" fmla="*/ 141855 h 141855"/>
                        <a:gd name="connsiteX2" fmla="*/ 0 w 141855"/>
                        <a:gd name="connsiteY2" fmla="*/ 70928 h 141855"/>
                        <a:gd name="connsiteX3" fmla="*/ 70928 w 141855"/>
                        <a:gd name="connsiteY3" fmla="*/ 0 h 141855"/>
                        <a:gd name="connsiteX4" fmla="*/ 141855 w 141855"/>
                        <a:gd name="connsiteY4" fmla="*/ 70928 h 141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855" h="141855">
                          <a:moveTo>
                            <a:pt x="141855" y="70928"/>
                          </a:moveTo>
                          <a:cubicBezTo>
                            <a:pt x="141855" y="110100"/>
                            <a:pt x="110100" y="141855"/>
                            <a:pt x="70928" y="141855"/>
                          </a:cubicBezTo>
                          <a:cubicBezTo>
                            <a:pt x="31755" y="141855"/>
                            <a:pt x="0" y="110100"/>
                            <a:pt x="0" y="70928"/>
                          </a:cubicBezTo>
                          <a:cubicBezTo>
                            <a:pt x="0" y="31755"/>
                            <a:pt x="31756" y="0"/>
                            <a:pt x="70928" y="0"/>
                          </a:cubicBezTo>
                          <a:cubicBezTo>
                            <a:pt x="110100" y="0"/>
                            <a:pt x="141855" y="31756"/>
                            <a:pt x="141855" y="70928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" name="任意多边形: 形状 21"/>
                    <p:cNvSpPr/>
                    <p:nvPr>
                      <p:custDataLst>
                        <p:tags r:id="rId8"/>
                      </p:custDataLst>
                    </p:nvPr>
                  </p:nvSpPr>
                  <p:spPr>
                    <a:xfrm>
                      <a:off x="2947633" y="3797755"/>
                      <a:ext cx="81945" cy="81945"/>
                    </a:xfrm>
                    <a:custGeom>
                      <a:avLst/>
                      <a:gdLst>
                        <a:gd name="connsiteX0" fmla="*/ 81946 w 81945"/>
                        <a:gd name="connsiteY0" fmla="*/ 40973 h 81945"/>
                        <a:gd name="connsiteX1" fmla="*/ 40973 w 81945"/>
                        <a:gd name="connsiteY1" fmla="*/ 81946 h 81945"/>
                        <a:gd name="connsiteX2" fmla="*/ 0 w 81945"/>
                        <a:gd name="connsiteY2" fmla="*/ 40973 h 81945"/>
                        <a:gd name="connsiteX3" fmla="*/ 40973 w 81945"/>
                        <a:gd name="connsiteY3" fmla="*/ 0 h 81945"/>
                        <a:gd name="connsiteX4" fmla="*/ 81946 w 81945"/>
                        <a:gd name="connsiteY4" fmla="*/ 40973 h 81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945" h="81945">
                          <a:moveTo>
                            <a:pt x="81946" y="40973"/>
                          </a:moveTo>
                          <a:cubicBezTo>
                            <a:pt x="81946" y="63602"/>
                            <a:pt x="63602" y="81946"/>
                            <a:pt x="40973" y="81946"/>
                          </a:cubicBezTo>
                          <a:cubicBezTo>
                            <a:pt x="18344" y="81946"/>
                            <a:pt x="0" y="63602"/>
                            <a:pt x="0" y="40973"/>
                          </a:cubicBezTo>
                          <a:cubicBezTo>
                            <a:pt x="0" y="18344"/>
                            <a:pt x="18344" y="0"/>
                            <a:pt x="40973" y="0"/>
                          </a:cubicBezTo>
                          <a:cubicBezTo>
                            <a:pt x="63602" y="0"/>
                            <a:pt x="81946" y="18344"/>
                            <a:pt x="81946" y="40973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27" name="任意多边形: 形状 26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281679" y="3966810"/>
                  <a:ext cx="1700200" cy="344839"/>
                </a:xfrm>
                <a:custGeom>
                  <a:avLst/>
                  <a:gdLst>
                    <a:gd name="connsiteX0" fmla="*/ 152874 w 1700200"/>
                    <a:gd name="connsiteY0" fmla="*/ 0 h 305746"/>
                    <a:gd name="connsiteX1" fmla="*/ 1547327 w 1700200"/>
                    <a:gd name="connsiteY1" fmla="*/ 0 h 305746"/>
                    <a:gd name="connsiteX2" fmla="*/ 1700201 w 1700200"/>
                    <a:gd name="connsiteY2" fmla="*/ 152873 h 305746"/>
                    <a:gd name="connsiteX3" fmla="*/ 1700201 w 1700200"/>
                    <a:gd name="connsiteY3" fmla="*/ 152873 h 305746"/>
                    <a:gd name="connsiteX4" fmla="*/ 1547327 w 1700200"/>
                    <a:gd name="connsiteY4" fmla="*/ 305747 h 305746"/>
                    <a:gd name="connsiteX5" fmla="*/ 152874 w 1700200"/>
                    <a:gd name="connsiteY5" fmla="*/ 305747 h 305746"/>
                    <a:gd name="connsiteX6" fmla="*/ 0 w 1700200"/>
                    <a:gd name="connsiteY6" fmla="*/ 152873 h 305746"/>
                    <a:gd name="connsiteX7" fmla="*/ 0 w 1700200"/>
                    <a:gd name="connsiteY7" fmla="*/ 152873 h 305746"/>
                    <a:gd name="connsiteX8" fmla="*/ 152874 w 1700200"/>
                    <a:gd name="connsiteY8" fmla="*/ 0 h 30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200" h="305746">
                      <a:moveTo>
                        <a:pt x="152874" y="0"/>
                      </a:moveTo>
                      <a:lnTo>
                        <a:pt x="1547327" y="0"/>
                      </a:lnTo>
                      <a:cubicBezTo>
                        <a:pt x="1631683" y="0"/>
                        <a:pt x="1700201" y="68517"/>
                        <a:pt x="1700201" y="152873"/>
                      </a:cubicBezTo>
                      <a:lnTo>
                        <a:pt x="1700201" y="152873"/>
                      </a:lnTo>
                      <a:cubicBezTo>
                        <a:pt x="1700201" y="237229"/>
                        <a:pt x="1631683" y="305747"/>
                        <a:pt x="1547327" y="305747"/>
                      </a:cubicBezTo>
                      <a:lnTo>
                        <a:pt x="152874" y="305747"/>
                      </a:lnTo>
                      <a:cubicBezTo>
                        <a:pt x="68518" y="305747"/>
                        <a:pt x="0" y="237229"/>
                        <a:pt x="0" y="152873"/>
                      </a:cubicBezTo>
                      <a:lnTo>
                        <a:pt x="0" y="152873"/>
                      </a:lnTo>
                      <a:cubicBezTo>
                        <a:pt x="344" y="68517"/>
                        <a:pt x="68518" y="0"/>
                        <a:pt x="1528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0" name="图形 4"/>
                <p:cNvGrpSpPr/>
                <p:nvPr/>
              </p:nvGrpSpPr>
              <p:grpSpPr>
                <a:xfrm>
                  <a:off x="5289716" y="1784922"/>
                  <a:ext cx="1636159" cy="2094778"/>
                  <a:chOff x="4242581" y="1784922"/>
                  <a:chExt cx="1636159" cy="2094778"/>
                </a:xfrm>
                <a:solidFill>
                  <a:schemeClr val="accent2"/>
                </a:solidFill>
              </p:grpSpPr>
              <p:sp>
                <p:nvSpPr>
                  <p:cNvPr id="31" name="任意多边形: 形状 30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4242581" y="1784922"/>
                    <a:ext cx="1636159" cy="1735320"/>
                  </a:xfrm>
                  <a:custGeom>
                    <a:avLst/>
                    <a:gdLst>
                      <a:gd name="connsiteX0" fmla="*/ 1352448 w 1636159"/>
                      <a:gd name="connsiteY0" fmla="*/ 198667 h 1735320"/>
                      <a:gd name="connsiteX1" fmla="*/ 818080 w 1636159"/>
                      <a:gd name="connsiteY1" fmla="*/ 0 h 1735320"/>
                      <a:gd name="connsiteX2" fmla="*/ 0 w 1636159"/>
                      <a:gd name="connsiteY2" fmla="*/ 818079 h 1735320"/>
                      <a:gd name="connsiteX3" fmla="*/ 309879 w 1636159"/>
                      <a:gd name="connsiteY3" fmla="*/ 1459184 h 1735320"/>
                      <a:gd name="connsiteX4" fmla="*/ 688964 w 1636159"/>
                      <a:gd name="connsiteY4" fmla="*/ 1626174 h 1735320"/>
                      <a:gd name="connsiteX5" fmla="*/ 818080 w 1636159"/>
                      <a:gd name="connsiteY5" fmla="*/ 1735320 h 1735320"/>
                      <a:gd name="connsiteX6" fmla="*/ 947196 w 1636159"/>
                      <a:gd name="connsiteY6" fmla="*/ 1626174 h 1735320"/>
                      <a:gd name="connsiteX7" fmla="*/ 1636159 w 1636159"/>
                      <a:gd name="connsiteY7" fmla="*/ 818424 h 1735320"/>
                      <a:gd name="connsiteX8" fmla="*/ 1352448 w 1636159"/>
                      <a:gd name="connsiteY8" fmla="*/ 198667 h 1735320"/>
                      <a:gd name="connsiteX9" fmla="*/ 960624 w 1636159"/>
                      <a:gd name="connsiteY9" fmla="*/ 1487417 h 1735320"/>
                      <a:gd name="connsiteX10" fmla="*/ 885220 w 1636159"/>
                      <a:gd name="connsiteY10" fmla="*/ 1422687 h 1735320"/>
                      <a:gd name="connsiteX11" fmla="*/ 885220 w 1636159"/>
                      <a:gd name="connsiteY11" fmla="*/ 1412702 h 1735320"/>
                      <a:gd name="connsiteX12" fmla="*/ 959935 w 1636159"/>
                      <a:gd name="connsiteY12" fmla="*/ 1320771 h 1735320"/>
                      <a:gd name="connsiteX13" fmla="*/ 1340397 w 1636159"/>
                      <a:gd name="connsiteY13" fmla="*/ 818079 h 1735320"/>
                      <a:gd name="connsiteX14" fmla="*/ 1164111 w 1636159"/>
                      <a:gd name="connsiteY14" fmla="*/ 426600 h 1735320"/>
                      <a:gd name="connsiteX15" fmla="*/ 818424 w 1636159"/>
                      <a:gd name="connsiteY15" fmla="*/ 295762 h 1735320"/>
                      <a:gd name="connsiteX16" fmla="*/ 296106 w 1636159"/>
                      <a:gd name="connsiteY16" fmla="*/ 818079 h 1735320"/>
                      <a:gd name="connsiteX17" fmla="*/ 498905 w 1636159"/>
                      <a:gd name="connsiteY17" fmla="*/ 1230907 h 1735320"/>
                      <a:gd name="connsiteX18" fmla="*/ 676568 w 1636159"/>
                      <a:gd name="connsiteY18" fmla="*/ 1320427 h 1735320"/>
                      <a:gd name="connsiteX19" fmla="*/ 751628 w 1636159"/>
                      <a:gd name="connsiteY19" fmla="*/ 1412358 h 1735320"/>
                      <a:gd name="connsiteX20" fmla="*/ 751628 w 1636159"/>
                      <a:gd name="connsiteY20" fmla="*/ 1421998 h 1735320"/>
                      <a:gd name="connsiteX21" fmla="*/ 676224 w 1636159"/>
                      <a:gd name="connsiteY21" fmla="*/ 1487073 h 1735320"/>
                      <a:gd name="connsiteX22" fmla="*/ 395956 w 1636159"/>
                      <a:gd name="connsiteY22" fmla="*/ 1355891 h 1735320"/>
                      <a:gd name="connsiteX23" fmla="*/ 134625 w 1636159"/>
                      <a:gd name="connsiteY23" fmla="*/ 818079 h 1735320"/>
                      <a:gd name="connsiteX24" fmla="*/ 818768 w 1636159"/>
                      <a:gd name="connsiteY24" fmla="*/ 133936 h 1735320"/>
                      <a:gd name="connsiteX25" fmla="*/ 1267748 w 1636159"/>
                      <a:gd name="connsiteY25" fmla="*/ 301959 h 1735320"/>
                      <a:gd name="connsiteX26" fmla="*/ 1502911 w 1636159"/>
                      <a:gd name="connsiteY26" fmla="*/ 818079 h 1735320"/>
                      <a:gd name="connsiteX27" fmla="*/ 960624 w 1636159"/>
                      <a:gd name="connsiteY27" fmla="*/ 1487417 h 173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636159" h="1735320">
                        <a:moveTo>
                          <a:pt x="1352448" y="198667"/>
                        </a:moveTo>
                        <a:cubicBezTo>
                          <a:pt x="1209215" y="74715"/>
                          <a:pt x="1022255" y="0"/>
                          <a:pt x="818080" y="0"/>
                        </a:cubicBezTo>
                        <a:cubicBezTo>
                          <a:pt x="366345" y="0"/>
                          <a:pt x="0" y="366345"/>
                          <a:pt x="0" y="818079"/>
                        </a:cubicBezTo>
                        <a:cubicBezTo>
                          <a:pt x="0" y="1078033"/>
                          <a:pt x="121197" y="1309409"/>
                          <a:pt x="309879" y="1459184"/>
                        </a:cubicBezTo>
                        <a:cubicBezTo>
                          <a:pt x="417303" y="1544573"/>
                          <a:pt x="547108" y="1603450"/>
                          <a:pt x="688964" y="1626174"/>
                        </a:cubicBezTo>
                        <a:cubicBezTo>
                          <a:pt x="699637" y="1689183"/>
                          <a:pt x="754038" y="1735320"/>
                          <a:pt x="818080" y="1735320"/>
                        </a:cubicBezTo>
                        <a:cubicBezTo>
                          <a:pt x="882121" y="1735320"/>
                          <a:pt x="936522" y="1689183"/>
                          <a:pt x="947196" y="1626174"/>
                        </a:cubicBezTo>
                        <a:cubicBezTo>
                          <a:pt x="1337643" y="1564198"/>
                          <a:pt x="1636159" y="1226086"/>
                          <a:pt x="1636159" y="818424"/>
                        </a:cubicBezTo>
                        <a:cubicBezTo>
                          <a:pt x="1636159" y="570521"/>
                          <a:pt x="1526324" y="348786"/>
                          <a:pt x="1352448" y="198667"/>
                        </a:cubicBezTo>
                        <a:close/>
                        <a:moveTo>
                          <a:pt x="960624" y="1487417"/>
                        </a:moveTo>
                        <a:cubicBezTo>
                          <a:pt x="919306" y="1496369"/>
                          <a:pt x="885220" y="1465037"/>
                          <a:pt x="885220" y="1422687"/>
                        </a:cubicBezTo>
                        <a:lnTo>
                          <a:pt x="885220" y="1412702"/>
                        </a:lnTo>
                        <a:cubicBezTo>
                          <a:pt x="885220" y="1370352"/>
                          <a:pt x="919306" y="1332134"/>
                          <a:pt x="959935" y="1320771"/>
                        </a:cubicBezTo>
                        <a:cubicBezTo>
                          <a:pt x="1182015" y="1258451"/>
                          <a:pt x="1340397" y="1054964"/>
                          <a:pt x="1340397" y="818079"/>
                        </a:cubicBezTo>
                        <a:cubicBezTo>
                          <a:pt x="1340397" y="662107"/>
                          <a:pt x="1272224" y="522318"/>
                          <a:pt x="1164111" y="426600"/>
                        </a:cubicBezTo>
                        <a:cubicBezTo>
                          <a:pt x="1072180" y="344998"/>
                          <a:pt x="950983" y="295762"/>
                          <a:pt x="818424" y="295762"/>
                        </a:cubicBezTo>
                        <a:cubicBezTo>
                          <a:pt x="529892" y="295762"/>
                          <a:pt x="296106" y="529548"/>
                          <a:pt x="296106" y="818079"/>
                        </a:cubicBezTo>
                        <a:cubicBezTo>
                          <a:pt x="296106" y="984725"/>
                          <a:pt x="374609" y="1135189"/>
                          <a:pt x="498905" y="1230907"/>
                        </a:cubicBezTo>
                        <a:cubicBezTo>
                          <a:pt x="550895" y="1271191"/>
                          <a:pt x="611149" y="1302179"/>
                          <a:pt x="676568" y="1320427"/>
                        </a:cubicBezTo>
                        <a:cubicBezTo>
                          <a:pt x="717197" y="1331789"/>
                          <a:pt x="751628" y="1370008"/>
                          <a:pt x="751628" y="1412358"/>
                        </a:cubicBezTo>
                        <a:lnTo>
                          <a:pt x="751628" y="1421998"/>
                        </a:lnTo>
                        <a:cubicBezTo>
                          <a:pt x="751628" y="1464348"/>
                          <a:pt x="717197" y="1495681"/>
                          <a:pt x="676224" y="1487073"/>
                        </a:cubicBezTo>
                        <a:cubicBezTo>
                          <a:pt x="571554" y="1464693"/>
                          <a:pt x="476524" y="1419244"/>
                          <a:pt x="395956" y="1355891"/>
                        </a:cubicBezTo>
                        <a:cubicBezTo>
                          <a:pt x="236197" y="1230218"/>
                          <a:pt x="134625" y="1034994"/>
                          <a:pt x="134625" y="818079"/>
                        </a:cubicBezTo>
                        <a:cubicBezTo>
                          <a:pt x="134625" y="440372"/>
                          <a:pt x="440716" y="133936"/>
                          <a:pt x="818768" y="133936"/>
                        </a:cubicBezTo>
                        <a:cubicBezTo>
                          <a:pt x="990579" y="133936"/>
                          <a:pt x="1147584" y="197289"/>
                          <a:pt x="1267748" y="301959"/>
                        </a:cubicBezTo>
                        <a:cubicBezTo>
                          <a:pt x="1411669" y="427288"/>
                          <a:pt x="1502911" y="612182"/>
                          <a:pt x="1502911" y="818079"/>
                        </a:cubicBezTo>
                        <a:cubicBezTo>
                          <a:pt x="1502223" y="1144141"/>
                          <a:pt x="1272913" y="1420966"/>
                          <a:pt x="960624" y="1487417"/>
                        </a:cubicBezTo>
                        <a:close/>
                      </a:path>
                    </a:pathLst>
                  </a:custGeom>
                  <a:grpFill/>
                  <a:ln w="34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2" name="图形 4"/>
                  <p:cNvGrpSpPr/>
                  <p:nvPr/>
                </p:nvGrpSpPr>
                <p:grpSpPr>
                  <a:xfrm>
                    <a:off x="4989733" y="3564657"/>
                    <a:ext cx="141855" cy="315043"/>
                    <a:chOff x="4989733" y="3564657"/>
                    <a:chExt cx="141855" cy="315043"/>
                  </a:xfrm>
                  <a:grpFill/>
                </p:grpSpPr>
                <p:sp>
                  <p:nvSpPr>
                    <p:cNvPr id="33" name="任意多边形: 形状 32"/>
                    <p:cNvSpPr/>
                    <p:nvPr>
                      <p:custDataLst>
                        <p:tags r:id="rId11"/>
                      </p:custDataLst>
                    </p:nvPr>
                  </p:nvSpPr>
                  <p:spPr>
                    <a:xfrm>
                      <a:off x="4989733" y="3564657"/>
                      <a:ext cx="141855" cy="141855"/>
                    </a:xfrm>
                    <a:custGeom>
                      <a:avLst/>
                      <a:gdLst>
                        <a:gd name="connsiteX0" fmla="*/ 141856 w 141855"/>
                        <a:gd name="connsiteY0" fmla="*/ 70928 h 141855"/>
                        <a:gd name="connsiteX1" fmla="*/ 70928 w 141855"/>
                        <a:gd name="connsiteY1" fmla="*/ 141855 h 141855"/>
                        <a:gd name="connsiteX2" fmla="*/ 0 w 141855"/>
                        <a:gd name="connsiteY2" fmla="*/ 70928 h 141855"/>
                        <a:gd name="connsiteX3" fmla="*/ 70928 w 141855"/>
                        <a:gd name="connsiteY3" fmla="*/ 0 h 141855"/>
                        <a:gd name="connsiteX4" fmla="*/ 141856 w 141855"/>
                        <a:gd name="connsiteY4" fmla="*/ 70928 h 141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855" h="141855">
                          <a:moveTo>
                            <a:pt x="141856" y="70928"/>
                          </a:moveTo>
                          <a:cubicBezTo>
                            <a:pt x="141856" y="110100"/>
                            <a:pt x="110100" y="141855"/>
                            <a:pt x="70928" y="141855"/>
                          </a:cubicBezTo>
                          <a:cubicBezTo>
                            <a:pt x="31756" y="141855"/>
                            <a:pt x="0" y="110100"/>
                            <a:pt x="0" y="70928"/>
                          </a:cubicBezTo>
                          <a:cubicBezTo>
                            <a:pt x="0" y="31755"/>
                            <a:pt x="31756" y="0"/>
                            <a:pt x="70928" y="0"/>
                          </a:cubicBezTo>
                          <a:cubicBezTo>
                            <a:pt x="110100" y="0"/>
                            <a:pt x="141856" y="31756"/>
                            <a:pt x="141856" y="70928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" name="任意多边形: 形状 33"/>
                    <p:cNvSpPr/>
                    <p:nvPr>
                      <p:custDataLst>
                        <p:tags r:id="rId12"/>
                      </p:custDataLst>
                    </p:nvPr>
                  </p:nvSpPr>
                  <p:spPr>
                    <a:xfrm>
                      <a:off x="5019688" y="3797755"/>
                      <a:ext cx="81945" cy="81945"/>
                    </a:xfrm>
                    <a:custGeom>
                      <a:avLst/>
                      <a:gdLst>
                        <a:gd name="connsiteX0" fmla="*/ 81946 w 81945"/>
                        <a:gd name="connsiteY0" fmla="*/ 40973 h 81945"/>
                        <a:gd name="connsiteX1" fmla="*/ 40973 w 81945"/>
                        <a:gd name="connsiteY1" fmla="*/ 81946 h 81945"/>
                        <a:gd name="connsiteX2" fmla="*/ 0 w 81945"/>
                        <a:gd name="connsiteY2" fmla="*/ 40973 h 81945"/>
                        <a:gd name="connsiteX3" fmla="*/ 40973 w 81945"/>
                        <a:gd name="connsiteY3" fmla="*/ 0 h 81945"/>
                        <a:gd name="connsiteX4" fmla="*/ 81946 w 81945"/>
                        <a:gd name="connsiteY4" fmla="*/ 40973 h 81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945" h="81945">
                          <a:moveTo>
                            <a:pt x="81946" y="40973"/>
                          </a:moveTo>
                          <a:cubicBezTo>
                            <a:pt x="81946" y="63602"/>
                            <a:pt x="63602" y="81946"/>
                            <a:pt x="40973" y="81946"/>
                          </a:cubicBezTo>
                          <a:cubicBezTo>
                            <a:pt x="18344" y="81946"/>
                            <a:pt x="0" y="63602"/>
                            <a:pt x="0" y="40973"/>
                          </a:cubicBezTo>
                          <a:cubicBezTo>
                            <a:pt x="0" y="18344"/>
                            <a:pt x="18344" y="0"/>
                            <a:pt x="40973" y="0"/>
                          </a:cubicBezTo>
                          <a:cubicBezTo>
                            <a:pt x="63601" y="0"/>
                            <a:pt x="81946" y="18344"/>
                            <a:pt x="81946" y="40973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39" name="任意多边形: 形状 38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5257696" y="3966810"/>
                  <a:ext cx="1700200" cy="344839"/>
                </a:xfrm>
                <a:custGeom>
                  <a:avLst/>
                  <a:gdLst>
                    <a:gd name="connsiteX0" fmla="*/ 152874 w 1700200"/>
                    <a:gd name="connsiteY0" fmla="*/ 0 h 305746"/>
                    <a:gd name="connsiteX1" fmla="*/ 1547327 w 1700200"/>
                    <a:gd name="connsiteY1" fmla="*/ 0 h 305746"/>
                    <a:gd name="connsiteX2" fmla="*/ 1700200 w 1700200"/>
                    <a:gd name="connsiteY2" fmla="*/ 152873 h 305746"/>
                    <a:gd name="connsiteX3" fmla="*/ 1700200 w 1700200"/>
                    <a:gd name="connsiteY3" fmla="*/ 152873 h 305746"/>
                    <a:gd name="connsiteX4" fmla="*/ 1547327 w 1700200"/>
                    <a:gd name="connsiteY4" fmla="*/ 305747 h 305746"/>
                    <a:gd name="connsiteX5" fmla="*/ 152874 w 1700200"/>
                    <a:gd name="connsiteY5" fmla="*/ 305747 h 305746"/>
                    <a:gd name="connsiteX6" fmla="*/ 0 w 1700200"/>
                    <a:gd name="connsiteY6" fmla="*/ 152873 h 305746"/>
                    <a:gd name="connsiteX7" fmla="*/ 0 w 1700200"/>
                    <a:gd name="connsiteY7" fmla="*/ 152873 h 305746"/>
                    <a:gd name="connsiteX8" fmla="*/ 152874 w 1700200"/>
                    <a:gd name="connsiteY8" fmla="*/ 0 h 30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200" h="305746">
                      <a:moveTo>
                        <a:pt x="152874" y="0"/>
                      </a:moveTo>
                      <a:lnTo>
                        <a:pt x="1547327" y="0"/>
                      </a:lnTo>
                      <a:cubicBezTo>
                        <a:pt x="1631683" y="0"/>
                        <a:pt x="1700200" y="68517"/>
                        <a:pt x="1700200" y="152873"/>
                      </a:cubicBezTo>
                      <a:lnTo>
                        <a:pt x="1700200" y="152873"/>
                      </a:lnTo>
                      <a:cubicBezTo>
                        <a:pt x="1700200" y="237229"/>
                        <a:pt x="1631683" y="305747"/>
                        <a:pt x="1547327" y="305747"/>
                      </a:cubicBezTo>
                      <a:lnTo>
                        <a:pt x="152874" y="305747"/>
                      </a:lnTo>
                      <a:cubicBezTo>
                        <a:pt x="68518" y="305747"/>
                        <a:pt x="0" y="237229"/>
                        <a:pt x="0" y="152873"/>
                      </a:cubicBezTo>
                      <a:lnTo>
                        <a:pt x="0" y="152873"/>
                      </a:lnTo>
                      <a:cubicBezTo>
                        <a:pt x="0" y="68517"/>
                        <a:pt x="68518" y="0"/>
                        <a:pt x="1528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2" name="图形 4"/>
                <p:cNvGrpSpPr/>
                <p:nvPr/>
              </p:nvGrpSpPr>
              <p:grpSpPr>
                <a:xfrm>
                  <a:off x="7265734" y="1784922"/>
                  <a:ext cx="1636159" cy="2094778"/>
                  <a:chOff x="6314292" y="1784922"/>
                  <a:chExt cx="1636159" cy="2094778"/>
                </a:xfrm>
                <a:solidFill>
                  <a:schemeClr val="accent4"/>
                </a:solidFill>
              </p:grpSpPr>
              <p:sp>
                <p:nvSpPr>
                  <p:cNvPr id="43" name="任意多边形: 形状 42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6314292" y="1784922"/>
                    <a:ext cx="1636159" cy="1735320"/>
                  </a:xfrm>
                  <a:custGeom>
                    <a:avLst/>
                    <a:gdLst>
                      <a:gd name="connsiteX0" fmla="*/ 1352448 w 1636159"/>
                      <a:gd name="connsiteY0" fmla="*/ 198667 h 1735320"/>
                      <a:gd name="connsiteX1" fmla="*/ 818079 w 1636159"/>
                      <a:gd name="connsiteY1" fmla="*/ 0 h 1735320"/>
                      <a:gd name="connsiteX2" fmla="*/ 0 w 1636159"/>
                      <a:gd name="connsiteY2" fmla="*/ 818079 h 1735320"/>
                      <a:gd name="connsiteX3" fmla="*/ 309879 w 1636159"/>
                      <a:gd name="connsiteY3" fmla="*/ 1459184 h 1735320"/>
                      <a:gd name="connsiteX4" fmla="*/ 688963 w 1636159"/>
                      <a:gd name="connsiteY4" fmla="*/ 1626174 h 1735320"/>
                      <a:gd name="connsiteX5" fmla="*/ 818079 w 1636159"/>
                      <a:gd name="connsiteY5" fmla="*/ 1735320 h 1735320"/>
                      <a:gd name="connsiteX6" fmla="*/ 947195 w 1636159"/>
                      <a:gd name="connsiteY6" fmla="*/ 1626174 h 1735320"/>
                      <a:gd name="connsiteX7" fmla="*/ 1636159 w 1636159"/>
                      <a:gd name="connsiteY7" fmla="*/ 818424 h 1735320"/>
                      <a:gd name="connsiteX8" fmla="*/ 1352448 w 1636159"/>
                      <a:gd name="connsiteY8" fmla="*/ 198667 h 1735320"/>
                      <a:gd name="connsiteX9" fmla="*/ 960623 w 1636159"/>
                      <a:gd name="connsiteY9" fmla="*/ 1487417 h 1735320"/>
                      <a:gd name="connsiteX10" fmla="*/ 885220 w 1636159"/>
                      <a:gd name="connsiteY10" fmla="*/ 1422687 h 1735320"/>
                      <a:gd name="connsiteX11" fmla="*/ 885220 w 1636159"/>
                      <a:gd name="connsiteY11" fmla="*/ 1412702 h 1735320"/>
                      <a:gd name="connsiteX12" fmla="*/ 959935 w 1636159"/>
                      <a:gd name="connsiteY12" fmla="*/ 1320771 h 1735320"/>
                      <a:gd name="connsiteX13" fmla="*/ 1340397 w 1636159"/>
                      <a:gd name="connsiteY13" fmla="*/ 818079 h 1735320"/>
                      <a:gd name="connsiteX14" fmla="*/ 1164110 w 1636159"/>
                      <a:gd name="connsiteY14" fmla="*/ 426600 h 1735320"/>
                      <a:gd name="connsiteX15" fmla="*/ 818424 w 1636159"/>
                      <a:gd name="connsiteY15" fmla="*/ 295762 h 1735320"/>
                      <a:gd name="connsiteX16" fmla="*/ 296106 w 1636159"/>
                      <a:gd name="connsiteY16" fmla="*/ 818079 h 1735320"/>
                      <a:gd name="connsiteX17" fmla="*/ 498905 w 1636159"/>
                      <a:gd name="connsiteY17" fmla="*/ 1230907 h 1735320"/>
                      <a:gd name="connsiteX18" fmla="*/ 676568 w 1636159"/>
                      <a:gd name="connsiteY18" fmla="*/ 1320427 h 1735320"/>
                      <a:gd name="connsiteX19" fmla="*/ 751627 w 1636159"/>
                      <a:gd name="connsiteY19" fmla="*/ 1412358 h 1735320"/>
                      <a:gd name="connsiteX20" fmla="*/ 751627 w 1636159"/>
                      <a:gd name="connsiteY20" fmla="*/ 1421998 h 1735320"/>
                      <a:gd name="connsiteX21" fmla="*/ 676224 w 1636159"/>
                      <a:gd name="connsiteY21" fmla="*/ 1487073 h 1735320"/>
                      <a:gd name="connsiteX22" fmla="*/ 395956 w 1636159"/>
                      <a:gd name="connsiteY22" fmla="*/ 1355891 h 1735320"/>
                      <a:gd name="connsiteX23" fmla="*/ 134625 w 1636159"/>
                      <a:gd name="connsiteY23" fmla="*/ 818079 h 1735320"/>
                      <a:gd name="connsiteX24" fmla="*/ 818768 w 1636159"/>
                      <a:gd name="connsiteY24" fmla="*/ 133936 h 1735320"/>
                      <a:gd name="connsiteX25" fmla="*/ 1267748 w 1636159"/>
                      <a:gd name="connsiteY25" fmla="*/ 301959 h 1735320"/>
                      <a:gd name="connsiteX26" fmla="*/ 1502911 w 1636159"/>
                      <a:gd name="connsiteY26" fmla="*/ 818079 h 1735320"/>
                      <a:gd name="connsiteX27" fmla="*/ 960623 w 1636159"/>
                      <a:gd name="connsiteY27" fmla="*/ 1487417 h 173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636159" h="1735320">
                        <a:moveTo>
                          <a:pt x="1352448" y="198667"/>
                        </a:moveTo>
                        <a:cubicBezTo>
                          <a:pt x="1209215" y="74715"/>
                          <a:pt x="1022255" y="0"/>
                          <a:pt x="818079" y="0"/>
                        </a:cubicBezTo>
                        <a:cubicBezTo>
                          <a:pt x="366345" y="0"/>
                          <a:pt x="0" y="366345"/>
                          <a:pt x="0" y="818079"/>
                        </a:cubicBezTo>
                        <a:cubicBezTo>
                          <a:pt x="0" y="1078033"/>
                          <a:pt x="121197" y="1309409"/>
                          <a:pt x="309879" y="1459184"/>
                        </a:cubicBezTo>
                        <a:cubicBezTo>
                          <a:pt x="417303" y="1544573"/>
                          <a:pt x="547108" y="1603450"/>
                          <a:pt x="688963" y="1626174"/>
                        </a:cubicBezTo>
                        <a:cubicBezTo>
                          <a:pt x="699637" y="1689183"/>
                          <a:pt x="754037" y="1735320"/>
                          <a:pt x="818079" y="1735320"/>
                        </a:cubicBezTo>
                        <a:cubicBezTo>
                          <a:pt x="882121" y="1735320"/>
                          <a:pt x="936521" y="1689183"/>
                          <a:pt x="947195" y="1626174"/>
                        </a:cubicBezTo>
                        <a:cubicBezTo>
                          <a:pt x="1337642" y="1564198"/>
                          <a:pt x="1636159" y="1226086"/>
                          <a:pt x="1636159" y="818424"/>
                        </a:cubicBezTo>
                        <a:cubicBezTo>
                          <a:pt x="1636159" y="570521"/>
                          <a:pt x="1526324" y="348786"/>
                          <a:pt x="1352448" y="198667"/>
                        </a:cubicBezTo>
                        <a:close/>
                        <a:moveTo>
                          <a:pt x="960623" y="1487417"/>
                        </a:moveTo>
                        <a:cubicBezTo>
                          <a:pt x="919306" y="1496369"/>
                          <a:pt x="885220" y="1465037"/>
                          <a:pt x="885220" y="1422687"/>
                        </a:cubicBezTo>
                        <a:lnTo>
                          <a:pt x="885220" y="1412702"/>
                        </a:lnTo>
                        <a:cubicBezTo>
                          <a:pt x="885220" y="1370352"/>
                          <a:pt x="919306" y="1332134"/>
                          <a:pt x="959935" y="1320771"/>
                        </a:cubicBezTo>
                        <a:cubicBezTo>
                          <a:pt x="1182014" y="1258451"/>
                          <a:pt x="1340397" y="1054964"/>
                          <a:pt x="1340397" y="818079"/>
                        </a:cubicBezTo>
                        <a:cubicBezTo>
                          <a:pt x="1340397" y="662107"/>
                          <a:pt x="1272223" y="522318"/>
                          <a:pt x="1164110" y="426600"/>
                        </a:cubicBezTo>
                        <a:cubicBezTo>
                          <a:pt x="1072180" y="344998"/>
                          <a:pt x="950983" y="295762"/>
                          <a:pt x="818424" y="295762"/>
                        </a:cubicBezTo>
                        <a:cubicBezTo>
                          <a:pt x="529892" y="295762"/>
                          <a:pt x="296106" y="529548"/>
                          <a:pt x="296106" y="818079"/>
                        </a:cubicBezTo>
                        <a:cubicBezTo>
                          <a:pt x="296106" y="984725"/>
                          <a:pt x="374609" y="1135189"/>
                          <a:pt x="498905" y="1230907"/>
                        </a:cubicBezTo>
                        <a:cubicBezTo>
                          <a:pt x="550895" y="1271191"/>
                          <a:pt x="611149" y="1302179"/>
                          <a:pt x="676568" y="1320427"/>
                        </a:cubicBezTo>
                        <a:cubicBezTo>
                          <a:pt x="717197" y="1331789"/>
                          <a:pt x="751627" y="1370008"/>
                          <a:pt x="751627" y="1412358"/>
                        </a:cubicBezTo>
                        <a:lnTo>
                          <a:pt x="751627" y="1421998"/>
                        </a:lnTo>
                        <a:cubicBezTo>
                          <a:pt x="751627" y="1464348"/>
                          <a:pt x="717197" y="1495681"/>
                          <a:pt x="676224" y="1487073"/>
                        </a:cubicBezTo>
                        <a:cubicBezTo>
                          <a:pt x="571554" y="1464693"/>
                          <a:pt x="476524" y="1419244"/>
                          <a:pt x="395956" y="1355891"/>
                        </a:cubicBezTo>
                        <a:cubicBezTo>
                          <a:pt x="236196" y="1230218"/>
                          <a:pt x="134625" y="1034994"/>
                          <a:pt x="134625" y="818079"/>
                        </a:cubicBezTo>
                        <a:cubicBezTo>
                          <a:pt x="134625" y="440372"/>
                          <a:pt x="440716" y="133936"/>
                          <a:pt x="818768" y="133936"/>
                        </a:cubicBezTo>
                        <a:cubicBezTo>
                          <a:pt x="990579" y="133936"/>
                          <a:pt x="1147583" y="197289"/>
                          <a:pt x="1267748" y="301959"/>
                        </a:cubicBezTo>
                        <a:cubicBezTo>
                          <a:pt x="1411669" y="427288"/>
                          <a:pt x="1502911" y="612182"/>
                          <a:pt x="1502911" y="818079"/>
                        </a:cubicBezTo>
                        <a:cubicBezTo>
                          <a:pt x="1502222" y="1144141"/>
                          <a:pt x="1272913" y="1420966"/>
                          <a:pt x="960623" y="1487417"/>
                        </a:cubicBezTo>
                        <a:close/>
                      </a:path>
                    </a:pathLst>
                  </a:custGeom>
                  <a:grpFill/>
                  <a:ln w="34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4" name="图形 4"/>
                  <p:cNvGrpSpPr/>
                  <p:nvPr/>
                </p:nvGrpSpPr>
                <p:grpSpPr>
                  <a:xfrm>
                    <a:off x="7061443" y="3564657"/>
                    <a:ext cx="141855" cy="315043"/>
                    <a:chOff x="7061443" y="3564657"/>
                    <a:chExt cx="141855" cy="315043"/>
                  </a:xfrm>
                  <a:grpFill/>
                </p:grpSpPr>
                <p:sp>
                  <p:nvSpPr>
                    <p:cNvPr id="45" name="任意多边形: 形状 44"/>
                    <p:cNvSpPr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7061443" y="3564657"/>
                      <a:ext cx="141855" cy="141855"/>
                    </a:xfrm>
                    <a:custGeom>
                      <a:avLst/>
                      <a:gdLst>
                        <a:gd name="connsiteX0" fmla="*/ 141856 w 141855"/>
                        <a:gd name="connsiteY0" fmla="*/ 70928 h 141855"/>
                        <a:gd name="connsiteX1" fmla="*/ 70928 w 141855"/>
                        <a:gd name="connsiteY1" fmla="*/ 141855 h 141855"/>
                        <a:gd name="connsiteX2" fmla="*/ 0 w 141855"/>
                        <a:gd name="connsiteY2" fmla="*/ 70928 h 141855"/>
                        <a:gd name="connsiteX3" fmla="*/ 70928 w 141855"/>
                        <a:gd name="connsiteY3" fmla="*/ 0 h 141855"/>
                        <a:gd name="connsiteX4" fmla="*/ 141856 w 141855"/>
                        <a:gd name="connsiteY4" fmla="*/ 70928 h 1418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855" h="141855">
                          <a:moveTo>
                            <a:pt x="141856" y="70928"/>
                          </a:moveTo>
                          <a:cubicBezTo>
                            <a:pt x="141856" y="110100"/>
                            <a:pt x="110101" y="141855"/>
                            <a:pt x="70928" y="141855"/>
                          </a:cubicBezTo>
                          <a:cubicBezTo>
                            <a:pt x="31756" y="141855"/>
                            <a:pt x="0" y="110100"/>
                            <a:pt x="0" y="70928"/>
                          </a:cubicBezTo>
                          <a:cubicBezTo>
                            <a:pt x="0" y="31755"/>
                            <a:pt x="31755" y="0"/>
                            <a:pt x="70928" y="0"/>
                          </a:cubicBezTo>
                          <a:cubicBezTo>
                            <a:pt x="110100" y="0"/>
                            <a:pt x="141856" y="31756"/>
                            <a:pt x="141856" y="70928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" name="任意多边形: 形状 45"/>
                    <p:cNvSpPr/>
                    <p:nvPr>
                      <p:custDataLst>
                        <p:tags r:id="rId16"/>
                      </p:custDataLst>
                    </p:nvPr>
                  </p:nvSpPr>
                  <p:spPr>
                    <a:xfrm>
                      <a:off x="7091398" y="3797755"/>
                      <a:ext cx="81945" cy="81945"/>
                    </a:xfrm>
                    <a:custGeom>
                      <a:avLst/>
                      <a:gdLst>
                        <a:gd name="connsiteX0" fmla="*/ 81945 w 81945"/>
                        <a:gd name="connsiteY0" fmla="*/ 40973 h 81945"/>
                        <a:gd name="connsiteX1" fmla="*/ 40973 w 81945"/>
                        <a:gd name="connsiteY1" fmla="*/ 81946 h 81945"/>
                        <a:gd name="connsiteX2" fmla="*/ 0 w 81945"/>
                        <a:gd name="connsiteY2" fmla="*/ 40973 h 81945"/>
                        <a:gd name="connsiteX3" fmla="*/ 40973 w 81945"/>
                        <a:gd name="connsiteY3" fmla="*/ 0 h 81945"/>
                        <a:gd name="connsiteX4" fmla="*/ 81945 w 81945"/>
                        <a:gd name="connsiteY4" fmla="*/ 40973 h 81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1945" h="81945">
                          <a:moveTo>
                            <a:pt x="81945" y="40973"/>
                          </a:moveTo>
                          <a:cubicBezTo>
                            <a:pt x="81945" y="63602"/>
                            <a:pt x="63601" y="81946"/>
                            <a:pt x="40973" y="81946"/>
                          </a:cubicBezTo>
                          <a:cubicBezTo>
                            <a:pt x="18344" y="81946"/>
                            <a:pt x="0" y="63602"/>
                            <a:pt x="0" y="40973"/>
                          </a:cubicBezTo>
                          <a:cubicBezTo>
                            <a:pt x="0" y="18344"/>
                            <a:pt x="18345" y="0"/>
                            <a:pt x="40973" y="0"/>
                          </a:cubicBezTo>
                          <a:cubicBezTo>
                            <a:pt x="63602" y="0"/>
                            <a:pt x="81945" y="18344"/>
                            <a:pt x="81945" y="40973"/>
                          </a:cubicBezTo>
                          <a:close/>
                        </a:path>
                      </a:pathLst>
                    </a:custGeom>
                    <a:grpFill/>
                    <a:ln w="34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51" name="任意多边形: 形状 50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7233713" y="3966810"/>
                  <a:ext cx="1700200" cy="344839"/>
                </a:xfrm>
                <a:custGeom>
                  <a:avLst/>
                  <a:gdLst>
                    <a:gd name="connsiteX0" fmla="*/ 152874 w 1700200"/>
                    <a:gd name="connsiteY0" fmla="*/ 0 h 305746"/>
                    <a:gd name="connsiteX1" fmla="*/ 1547327 w 1700200"/>
                    <a:gd name="connsiteY1" fmla="*/ 0 h 305746"/>
                    <a:gd name="connsiteX2" fmla="*/ 1700200 w 1700200"/>
                    <a:gd name="connsiteY2" fmla="*/ 152873 h 305746"/>
                    <a:gd name="connsiteX3" fmla="*/ 1700200 w 1700200"/>
                    <a:gd name="connsiteY3" fmla="*/ 152873 h 305746"/>
                    <a:gd name="connsiteX4" fmla="*/ 1547327 w 1700200"/>
                    <a:gd name="connsiteY4" fmla="*/ 305747 h 305746"/>
                    <a:gd name="connsiteX5" fmla="*/ 152874 w 1700200"/>
                    <a:gd name="connsiteY5" fmla="*/ 305747 h 305746"/>
                    <a:gd name="connsiteX6" fmla="*/ 0 w 1700200"/>
                    <a:gd name="connsiteY6" fmla="*/ 152873 h 305746"/>
                    <a:gd name="connsiteX7" fmla="*/ 0 w 1700200"/>
                    <a:gd name="connsiteY7" fmla="*/ 152873 h 305746"/>
                    <a:gd name="connsiteX8" fmla="*/ 152874 w 1700200"/>
                    <a:gd name="connsiteY8" fmla="*/ 0 h 30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0200" h="305746">
                      <a:moveTo>
                        <a:pt x="152874" y="0"/>
                      </a:moveTo>
                      <a:lnTo>
                        <a:pt x="1547327" y="0"/>
                      </a:lnTo>
                      <a:cubicBezTo>
                        <a:pt x="1631683" y="0"/>
                        <a:pt x="1700200" y="68517"/>
                        <a:pt x="1700200" y="152873"/>
                      </a:cubicBezTo>
                      <a:lnTo>
                        <a:pt x="1700200" y="152873"/>
                      </a:lnTo>
                      <a:cubicBezTo>
                        <a:pt x="1700200" y="237229"/>
                        <a:pt x="1631683" y="305747"/>
                        <a:pt x="1547327" y="305747"/>
                      </a:cubicBezTo>
                      <a:lnTo>
                        <a:pt x="152874" y="305747"/>
                      </a:lnTo>
                      <a:cubicBezTo>
                        <a:pt x="68518" y="305747"/>
                        <a:pt x="0" y="237229"/>
                        <a:pt x="0" y="152873"/>
                      </a:cubicBezTo>
                      <a:lnTo>
                        <a:pt x="0" y="152873"/>
                      </a:lnTo>
                      <a:cubicBezTo>
                        <a:pt x="0" y="68517"/>
                        <a:pt x="68518" y="0"/>
                        <a:pt x="1528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3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0" name="文本框 2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494692" y="3974430"/>
                <a:ext cx="1321534" cy="33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STEP 01</a:t>
                </a:r>
                <a:endParaRPr lang="zh-CN" altLang="en-US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1" name="文本框 23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471011" y="3974430"/>
                <a:ext cx="1321534" cy="33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STEP 02</a:t>
                </a:r>
                <a:endParaRPr lang="zh-CN" altLang="en-US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2" name="文本框 2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5447330" y="3974430"/>
                <a:ext cx="1321534" cy="33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STEP 03</a:t>
                </a:r>
                <a:endParaRPr lang="zh-CN" altLang="en-US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3" name="文本框 23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7423649" y="3974430"/>
                <a:ext cx="1321534" cy="333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STEP 04</a:t>
                </a:r>
                <a:endParaRPr lang="zh-CN" altLang="en-US" sz="16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216495" y="4571947"/>
                <a:ext cx="1879561" cy="768830"/>
                <a:chOff x="980195" y="2115515"/>
                <a:chExt cx="1879561" cy="768830"/>
              </a:xfrm>
            </p:grpSpPr>
            <p:sp>
              <p:nvSpPr>
                <p:cNvPr id="85" name="文本框 23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980195" y="2115515"/>
                  <a:ext cx="1879561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chemeClr val="accent1"/>
                      </a:solidFill>
                      <a:latin typeface="微软雅黑" pitchFamily="34" charset="-122"/>
                      <a:ea typeface="微软雅黑" pitchFamily="34" charset="-122"/>
                    </a:rPr>
                    <a:t>7.5-7.10</a:t>
                  </a:r>
                  <a:endParaRPr lang="en-US" altLang="zh-CN" sz="2400" dirty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6" name="文本框 24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989268" y="2428326"/>
                  <a:ext cx="1870488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dist">
                    <a:defRPr/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想法的产生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00" name="组合 99"/>
              <p:cNvGrpSpPr/>
              <p:nvPr/>
            </p:nvGrpSpPr>
            <p:grpSpPr>
              <a:xfrm>
                <a:off x="3193540" y="4571947"/>
                <a:ext cx="1879561" cy="1134903"/>
                <a:chOff x="980195" y="2115515"/>
                <a:chExt cx="1879561" cy="1134903"/>
              </a:xfrm>
            </p:grpSpPr>
            <p:sp>
              <p:nvSpPr>
                <p:cNvPr id="101" name="文本框 23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980195" y="2115515"/>
                  <a:ext cx="1879561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chemeClr val="accent2"/>
                      </a:solidFill>
                      <a:latin typeface="微软雅黑" pitchFamily="34" charset="-122"/>
                      <a:ea typeface="微软雅黑" pitchFamily="34" charset="-122"/>
                    </a:rPr>
                    <a:t>7.10-7.12</a:t>
                  </a:r>
                  <a:endParaRPr lang="en-US" altLang="zh-CN" sz="2400" dirty="0">
                    <a:solidFill>
                      <a:schemeClr val="accent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2" name="文本框 24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989268" y="2428326"/>
                  <a:ext cx="1870488" cy="822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dist">
                    <a:defRPr/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初步模型，面部识别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5170585" y="4571947"/>
                <a:ext cx="1879561" cy="1134903"/>
                <a:chOff x="980195" y="2115515"/>
                <a:chExt cx="1879561" cy="1134903"/>
              </a:xfrm>
            </p:grpSpPr>
            <p:sp>
              <p:nvSpPr>
                <p:cNvPr id="104" name="文本框 23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980195" y="2115515"/>
                  <a:ext cx="1879561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chemeClr val="accent2"/>
                      </a:solidFill>
                      <a:latin typeface="微软雅黑" pitchFamily="34" charset="-122"/>
                      <a:ea typeface="微软雅黑" pitchFamily="34" charset="-122"/>
                    </a:rPr>
                    <a:t>7.12-7.25</a:t>
                  </a:r>
                  <a:endParaRPr lang="en-US" altLang="zh-CN" sz="2400" dirty="0">
                    <a:solidFill>
                      <a:schemeClr val="accent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5" name="文本框 24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989268" y="2428326"/>
                  <a:ext cx="1870488" cy="822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dist">
                    <a:defRPr/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群体的聚焦、外观迭代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06" name="组合 105"/>
              <p:cNvGrpSpPr/>
              <p:nvPr/>
            </p:nvGrpSpPr>
            <p:grpSpPr>
              <a:xfrm>
                <a:off x="7147630" y="4571947"/>
                <a:ext cx="1879561" cy="1134903"/>
                <a:chOff x="980195" y="2115515"/>
                <a:chExt cx="1879561" cy="1134903"/>
              </a:xfrm>
            </p:grpSpPr>
            <p:sp>
              <p:nvSpPr>
                <p:cNvPr id="107" name="文本框 23"/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980195" y="2115515"/>
                  <a:ext cx="1879561" cy="456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r>
                    <a:rPr lang="en-US" altLang="zh-CN" sz="2400" dirty="0">
                      <a:solidFill>
                        <a:schemeClr val="accent4"/>
                      </a:solidFill>
                      <a:latin typeface="微软雅黑" pitchFamily="34" charset="-122"/>
                      <a:ea typeface="微软雅黑" pitchFamily="34" charset="-122"/>
                    </a:rPr>
                    <a:t>7.25-8.8</a:t>
                  </a:r>
                  <a:endParaRPr lang="en-US" altLang="zh-CN" sz="2400" dirty="0">
                    <a:solidFill>
                      <a:schemeClr val="accent4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8" name="文本框 24"/>
                <p:cNvSpPr txBox="1"/>
                <p:nvPr>
                  <p:custDataLst>
                    <p:tags r:id="rId29"/>
                  </p:custDataLst>
                </p:nvPr>
              </p:nvSpPr>
              <p:spPr>
                <a:xfrm>
                  <a:off x="989268" y="2428326"/>
                  <a:ext cx="1870488" cy="8220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dist">
                    <a:defRPr/>
                  </a:lvl1pPr>
                </a:lstStyle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面部、语音结合识别情绪</a:t>
                  </a:r>
                  <a:endPara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115" name="图形 4"/>
            <p:cNvGrpSpPr/>
            <p:nvPr/>
          </p:nvGrpSpPr>
          <p:grpSpPr>
            <a:xfrm>
              <a:off x="5886950" y="2419702"/>
              <a:ext cx="441689" cy="438959"/>
              <a:chOff x="7059283" y="416247"/>
              <a:chExt cx="441689" cy="438959"/>
            </a:xfrm>
            <a:solidFill>
              <a:schemeClr val="bg1"/>
            </a:solidFill>
          </p:grpSpPr>
          <p:grpSp>
            <p:nvGrpSpPr>
              <p:cNvPr id="116" name="图形 4"/>
              <p:cNvGrpSpPr/>
              <p:nvPr/>
            </p:nvGrpSpPr>
            <p:grpSpPr>
              <a:xfrm>
                <a:off x="7059283" y="416247"/>
                <a:ext cx="441689" cy="438959"/>
                <a:chOff x="7059283" y="416247"/>
                <a:chExt cx="441689" cy="438959"/>
              </a:xfrm>
              <a:grpFill/>
            </p:grpSpPr>
            <p:sp>
              <p:nvSpPr>
                <p:cNvPr id="118" name="任意多边形: 形状 117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7438260" y="792154"/>
                  <a:ext cx="62712" cy="63052"/>
                </a:xfrm>
                <a:custGeom>
                  <a:avLst/>
                  <a:gdLst>
                    <a:gd name="connsiteX0" fmla="*/ 50121 w 62712"/>
                    <a:gd name="connsiteY0" fmla="*/ 50732 h 63052"/>
                    <a:gd name="connsiteX1" fmla="*/ 14059 w 62712"/>
                    <a:gd name="connsiteY1" fmla="*/ 59289 h 63052"/>
                    <a:gd name="connsiteX2" fmla="*/ 0 w 62712"/>
                    <a:gd name="connsiteY2" fmla="*/ 45231 h 63052"/>
                    <a:gd name="connsiteX3" fmla="*/ 44009 w 62712"/>
                    <a:gd name="connsiteY3" fmla="*/ 0 h 63052"/>
                    <a:gd name="connsiteX4" fmla="*/ 58678 w 62712"/>
                    <a:gd name="connsiteY4" fmla="*/ 14669 h 63052"/>
                    <a:gd name="connsiteX5" fmla="*/ 50121 w 62712"/>
                    <a:gd name="connsiteY5" fmla="*/ 50732 h 6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712" h="63052">
                      <a:moveTo>
                        <a:pt x="50121" y="50732"/>
                      </a:moveTo>
                      <a:cubicBezTo>
                        <a:pt x="37896" y="62957"/>
                        <a:pt x="21393" y="66624"/>
                        <a:pt x="14059" y="59289"/>
                      </a:cubicBezTo>
                      <a:lnTo>
                        <a:pt x="0" y="45231"/>
                      </a:lnTo>
                      <a:lnTo>
                        <a:pt x="44009" y="0"/>
                      </a:lnTo>
                      <a:lnTo>
                        <a:pt x="58678" y="14669"/>
                      </a:lnTo>
                      <a:cubicBezTo>
                        <a:pt x="66624" y="22615"/>
                        <a:pt x="62346" y="38507"/>
                        <a:pt x="50121" y="50732"/>
                      </a:cubicBezTo>
                      <a:close/>
                    </a:path>
                  </a:pathLst>
                </a:custGeom>
                <a:grpFill/>
                <a:ln w="6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: 形状 118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7059283" y="416247"/>
                  <a:ext cx="410760" cy="407690"/>
                </a:xfrm>
                <a:custGeom>
                  <a:avLst/>
                  <a:gdLst>
                    <a:gd name="connsiteX0" fmla="*/ 410761 w 410760"/>
                    <a:gd name="connsiteY0" fmla="*/ 361848 h 407690"/>
                    <a:gd name="connsiteX1" fmla="*/ 319076 w 410760"/>
                    <a:gd name="connsiteY1" fmla="*/ 270164 h 407690"/>
                    <a:gd name="connsiteX2" fmla="*/ 348415 w 410760"/>
                    <a:gd name="connsiteY2" fmla="*/ 174201 h 407690"/>
                    <a:gd name="connsiteX3" fmla="*/ 174214 w 410760"/>
                    <a:gd name="connsiteY3" fmla="*/ 0 h 407690"/>
                    <a:gd name="connsiteX4" fmla="*/ 14 w 410760"/>
                    <a:gd name="connsiteY4" fmla="*/ 174201 h 407690"/>
                    <a:gd name="connsiteX5" fmla="*/ 174214 w 410760"/>
                    <a:gd name="connsiteY5" fmla="*/ 348401 h 407690"/>
                    <a:gd name="connsiteX6" fmla="*/ 275067 w 410760"/>
                    <a:gd name="connsiteY6" fmla="*/ 316006 h 407690"/>
                    <a:gd name="connsiteX7" fmla="*/ 366752 w 410760"/>
                    <a:gd name="connsiteY7" fmla="*/ 407690 h 407690"/>
                    <a:gd name="connsiteX8" fmla="*/ 410761 w 410760"/>
                    <a:gd name="connsiteY8" fmla="*/ 361848 h 407690"/>
                    <a:gd name="connsiteX9" fmla="*/ 296460 w 410760"/>
                    <a:gd name="connsiteY9" fmla="*/ 176645 h 407690"/>
                    <a:gd name="connsiteX10" fmla="*/ 174214 w 410760"/>
                    <a:gd name="connsiteY10" fmla="*/ 298891 h 407690"/>
                    <a:gd name="connsiteX11" fmla="*/ 51968 w 410760"/>
                    <a:gd name="connsiteY11" fmla="*/ 176645 h 407690"/>
                    <a:gd name="connsiteX12" fmla="*/ 174214 w 410760"/>
                    <a:gd name="connsiteY12" fmla="*/ 54399 h 407690"/>
                    <a:gd name="connsiteX13" fmla="*/ 296460 w 410760"/>
                    <a:gd name="connsiteY13" fmla="*/ 176645 h 407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10760" h="407690">
                      <a:moveTo>
                        <a:pt x="410761" y="361848"/>
                      </a:moveTo>
                      <a:lnTo>
                        <a:pt x="319076" y="270164"/>
                      </a:lnTo>
                      <a:cubicBezTo>
                        <a:pt x="337413" y="242658"/>
                        <a:pt x="348415" y="209652"/>
                        <a:pt x="348415" y="174201"/>
                      </a:cubicBezTo>
                      <a:cubicBezTo>
                        <a:pt x="348415" y="78237"/>
                        <a:pt x="270789" y="0"/>
                        <a:pt x="174214" y="0"/>
                      </a:cubicBezTo>
                      <a:cubicBezTo>
                        <a:pt x="78252" y="0"/>
                        <a:pt x="-1208" y="77626"/>
                        <a:pt x="14" y="174201"/>
                      </a:cubicBezTo>
                      <a:cubicBezTo>
                        <a:pt x="1236" y="271997"/>
                        <a:pt x="78863" y="349624"/>
                        <a:pt x="174214" y="348401"/>
                      </a:cubicBezTo>
                      <a:cubicBezTo>
                        <a:pt x="212111" y="347790"/>
                        <a:pt x="246340" y="336176"/>
                        <a:pt x="275067" y="316006"/>
                      </a:cubicBezTo>
                      <a:lnTo>
                        <a:pt x="366752" y="407690"/>
                      </a:lnTo>
                      <a:lnTo>
                        <a:pt x="410761" y="361848"/>
                      </a:lnTo>
                      <a:close/>
                      <a:moveTo>
                        <a:pt x="296460" y="176645"/>
                      </a:moveTo>
                      <a:cubicBezTo>
                        <a:pt x="296460" y="244492"/>
                        <a:pt x="241450" y="298891"/>
                        <a:pt x="174214" y="298891"/>
                      </a:cubicBezTo>
                      <a:cubicBezTo>
                        <a:pt x="106368" y="298891"/>
                        <a:pt x="51968" y="243881"/>
                        <a:pt x="51968" y="176645"/>
                      </a:cubicBezTo>
                      <a:cubicBezTo>
                        <a:pt x="51968" y="108799"/>
                        <a:pt x="106979" y="54399"/>
                        <a:pt x="174214" y="54399"/>
                      </a:cubicBezTo>
                      <a:cubicBezTo>
                        <a:pt x="242061" y="54399"/>
                        <a:pt x="296460" y="108799"/>
                        <a:pt x="296460" y="176645"/>
                      </a:cubicBezTo>
                      <a:close/>
                    </a:path>
                  </a:pathLst>
                </a:custGeom>
                <a:grpFill/>
                <a:ln w="6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7" name="任意多边形: 形状 116"/>
              <p:cNvSpPr/>
              <p:nvPr>
                <p:custDataLst>
                  <p:tags r:id="rId32"/>
                </p:custDataLst>
              </p:nvPr>
            </p:nvSpPr>
            <p:spPr>
              <a:xfrm>
                <a:off x="7121032" y="479815"/>
                <a:ext cx="226160" cy="226155"/>
              </a:xfrm>
              <a:custGeom>
                <a:avLst/>
                <a:gdLst>
                  <a:gd name="connsiteX0" fmla="*/ 113078 w 226160"/>
                  <a:gd name="connsiteY0" fmla="*/ 226155 h 226155"/>
                  <a:gd name="connsiteX1" fmla="*/ 0 w 226160"/>
                  <a:gd name="connsiteY1" fmla="*/ 113078 h 226155"/>
                  <a:gd name="connsiteX2" fmla="*/ 113078 w 226160"/>
                  <a:gd name="connsiteY2" fmla="*/ 0 h 226155"/>
                  <a:gd name="connsiteX3" fmla="*/ 226155 w 226160"/>
                  <a:gd name="connsiteY3" fmla="*/ 113078 h 226155"/>
                  <a:gd name="connsiteX4" fmla="*/ 113078 w 226160"/>
                  <a:gd name="connsiteY4" fmla="*/ 226155 h 226155"/>
                  <a:gd name="connsiteX5" fmla="*/ 113078 w 226160"/>
                  <a:gd name="connsiteY5" fmla="*/ 6112 h 226155"/>
                  <a:gd name="connsiteX6" fmla="*/ 6112 w 226160"/>
                  <a:gd name="connsiteY6" fmla="*/ 113078 h 226155"/>
                  <a:gd name="connsiteX7" fmla="*/ 113078 w 226160"/>
                  <a:gd name="connsiteY7" fmla="*/ 220043 h 226155"/>
                  <a:gd name="connsiteX8" fmla="*/ 220043 w 226160"/>
                  <a:gd name="connsiteY8" fmla="*/ 113078 h 226155"/>
                  <a:gd name="connsiteX9" fmla="*/ 113078 w 226160"/>
                  <a:gd name="connsiteY9" fmla="*/ 6112 h 2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160" h="226155">
                    <a:moveTo>
                      <a:pt x="113078" y="226155"/>
                    </a:moveTo>
                    <a:cubicBezTo>
                      <a:pt x="50732" y="226155"/>
                      <a:pt x="0" y="175423"/>
                      <a:pt x="0" y="113078"/>
                    </a:cubicBezTo>
                    <a:cubicBezTo>
                      <a:pt x="0" y="50732"/>
                      <a:pt x="50732" y="0"/>
                      <a:pt x="113078" y="0"/>
                    </a:cubicBezTo>
                    <a:cubicBezTo>
                      <a:pt x="175423" y="0"/>
                      <a:pt x="226155" y="50732"/>
                      <a:pt x="226155" y="113078"/>
                    </a:cubicBezTo>
                    <a:cubicBezTo>
                      <a:pt x="226766" y="175423"/>
                      <a:pt x="176034" y="226155"/>
                      <a:pt x="113078" y="226155"/>
                    </a:cubicBezTo>
                    <a:close/>
                    <a:moveTo>
                      <a:pt x="113078" y="6112"/>
                    </a:moveTo>
                    <a:cubicBezTo>
                      <a:pt x="54399" y="6112"/>
                      <a:pt x="6112" y="53788"/>
                      <a:pt x="6112" y="113078"/>
                    </a:cubicBezTo>
                    <a:cubicBezTo>
                      <a:pt x="6112" y="171756"/>
                      <a:pt x="53788" y="220043"/>
                      <a:pt x="113078" y="220043"/>
                    </a:cubicBezTo>
                    <a:cubicBezTo>
                      <a:pt x="171755" y="220043"/>
                      <a:pt x="220043" y="172367"/>
                      <a:pt x="220043" y="113078"/>
                    </a:cubicBezTo>
                    <a:cubicBezTo>
                      <a:pt x="220043" y="53788"/>
                      <a:pt x="172367" y="6112"/>
                      <a:pt x="113078" y="6112"/>
                    </a:cubicBezTo>
                    <a:close/>
                  </a:path>
                </a:pathLst>
              </a:custGeom>
              <a:grpFill/>
              <a:ln w="6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9" name="任意多边形: 形状 138"/>
            <p:cNvSpPr/>
            <p:nvPr>
              <p:custDataLst>
                <p:tags r:id="rId33"/>
              </p:custDataLst>
            </p:nvPr>
          </p:nvSpPr>
          <p:spPr>
            <a:xfrm>
              <a:off x="7920002" y="2337874"/>
              <a:ext cx="311727" cy="206808"/>
            </a:xfrm>
            <a:custGeom>
              <a:avLst/>
              <a:gdLst>
                <a:gd name="connsiteX0" fmla="*/ 212708 w 311727"/>
                <a:gd name="connsiteY0" fmla="*/ 34840 h 206808"/>
                <a:gd name="connsiteX1" fmla="*/ 244492 w 311727"/>
                <a:gd name="connsiteY1" fmla="*/ 50121 h 206808"/>
                <a:gd name="connsiteX2" fmla="*/ 0 w 311727"/>
                <a:gd name="connsiteY2" fmla="*/ 198039 h 206808"/>
                <a:gd name="connsiteX3" fmla="*/ 280555 w 311727"/>
                <a:gd name="connsiteY3" fmla="*/ 73959 h 206808"/>
                <a:gd name="connsiteX4" fmla="*/ 311727 w 311727"/>
                <a:gd name="connsiteY4" fmla="*/ 92907 h 206808"/>
                <a:gd name="connsiteX5" fmla="*/ 295835 w 311727"/>
                <a:gd name="connsiteY5" fmla="*/ 0 h 206808"/>
                <a:gd name="connsiteX6" fmla="*/ 212708 w 311727"/>
                <a:gd name="connsiteY6" fmla="*/ 34840 h 20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727" h="206808">
                  <a:moveTo>
                    <a:pt x="212708" y="34840"/>
                  </a:moveTo>
                  <a:lnTo>
                    <a:pt x="244492" y="50121"/>
                  </a:lnTo>
                  <a:cubicBezTo>
                    <a:pt x="176034" y="212097"/>
                    <a:pt x="0" y="198039"/>
                    <a:pt x="0" y="198039"/>
                  </a:cubicBezTo>
                  <a:cubicBezTo>
                    <a:pt x="171144" y="235324"/>
                    <a:pt x="238380" y="146084"/>
                    <a:pt x="280555" y="73959"/>
                  </a:cubicBezTo>
                  <a:lnTo>
                    <a:pt x="311727" y="92907"/>
                  </a:lnTo>
                  <a:lnTo>
                    <a:pt x="295835" y="0"/>
                  </a:lnTo>
                  <a:lnTo>
                    <a:pt x="212708" y="34840"/>
                  </a:lnTo>
                  <a:close/>
                </a:path>
              </a:pathLst>
            </a:custGeom>
            <a:solidFill>
              <a:schemeClr val="bg1"/>
            </a:solidFill>
            <a:ln w="6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1" name="textbox 26"/>
          <p:cNvSpPr/>
          <p:nvPr/>
        </p:nvSpPr>
        <p:spPr>
          <a:xfrm>
            <a:off x="1214120" y="434340"/>
            <a:ext cx="1899285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开发过程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1277620" y="2307590"/>
            <a:ext cx="678815" cy="67881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7096125" y="2606675"/>
            <a:ext cx="535305" cy="53530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3248025" y="2397760"/>
            <a:ext cx="588645" cy="588645"/>
          </a:xfrm>
          <a:prstGeom prst="rect">
            <a:avLst/>
          </a:prstGeom>
          <a:noFill/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013065" y="1691640"/>
            <a:ext cx="4117975" cy="3088640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38990" cy="688149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973455" y="90805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3" name="Oval 3"/>
          <p:cNvSpPr>
            <a:spLocks noChangeArrowheads="1"/>
          </p:cNvSpPr>
          <p:nvPr/>
        </p:nvSpPr>
        <p:spPr bwMode="auto">
          <a:xfrm>
            <a:off x="426720" y="191135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157480" y="414655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-55245" y="339725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24" name="textbox 108"/>
          <p:cNvSpPr/>
          <p:nvPr/>
        </p:nvSpPr>
        <p:spPr>
          <a:xfrm>
            <a:off x="1222375" y="422910"/>
            <a:ext cx="2081530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交互演示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5" name="textbox 106"/>
          <p:cNvSpPr/>
          <p:nvPr/>
        </p:nvSpPr>
        <p:spPr>
          <a:xfrm>
            <a:off x="1849755" y="191135"/>
            <a:ext cx="543623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en-US" sz="2800" b="1" kern="0" spc="-1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Interactive demonstration</a:t>
            </a:r>
            <a:endParaRPr lang="en-US" sz="2800" b="1" kern="0" spc="-1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pic>
        <p:nvPicPr>
          <p:cNvPr id="5" name="最终视频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31795" y="886460"/>
            <a:ext cx="5908675" cy="530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14000"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238990" cy="6881495"/>
          </a:xfrm>
          <a:prstGeom prst="rect">
            <a:avLst/>
          </a:prstGeom>
          <a:solidFill>
            <a:srgbClr val="FED3CD">
              <a:alpha val="1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973455" y="90805"/>
            <a:ext cx="204470" cy="204470"/>
          </a:xfrm>
          <a:prstGeom prst="ellipse">
            <a:avLst/>
          </a:prstGeom>
          <a:solidFill>
            <a:srgbClr val="FBE22D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3" name="Oval 3"/>
          <p:cNvSpPr>
            <a:spLocks noChangeArrowheads="1"/>
          </p:cNvSpPr>
          <p:nvPr/>
        </p:nvSpPr>
        <p:spPr bwMode="auto">
          <a:xfrm>
            <a:off x="426720" y="191135"/>
            <a:ext cx="619125" cy="614045"/>
          </a:xfrm>
          <a:prstGeom prst="ellipse">
            <a:avLst/>
          </a:prstGeom>
          <a:solidFill>
            <a:srgbClr val="A9D25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157480" y="414655"/>
            <a:ext cx="356235" cy="352425"/>
          </a:xfrm>
          <a:prstGeom prst="ellipse">
            <a:avLst/>
          </a:prstGeom>
          <a:solidFill>
            <a:srgbClr val="98D2E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-55245" y="339725"/>
            <a:ext cx="305435" cy="303530"/>
          </a:xfrm>
          <a:prstGeom prst="ellipse">
            <a:avLst/>
          </a:prstGeom>
          <a:solidFill>
            <a:srgbClr val="EA551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</a:defRPr>
            </a:lvl9pPr>
          </a:lstStyle>
          <a:p>
            <a:endParaRPr kumimoji="0" lang="zh-CN" altLang="en-US"/>
          </a:p>
        </p:txBody>
      </p:sp>
      <p:sp>
        <p:nvSpPr>
          <p:cNvPr id="24" name="textbox 108"/>
          <p:cNvSpPr/>
          <p:nvPr/>
        </p:nvSpPr>
        <p:spPr>
          <a:xfrm>
            <a:off x="1222375" y="422910"/>
            <a:ext cx="2081530" cy="382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sz="100" dirty="0">
              <a:latin typeface="Arial" panose="020B0704020202020204"/>
              <a:ea typeface="Arial" panose="020B0704020202020204"/>
              <a:cs typeface="Arial" panose="020B07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lang="zh-CN" sz="3000" b="1" kern="0" spc="-10" dirty="0">
                <a:solidFill>
                  <a:srgbClr val="44546A">
                    <a:alpha val="100000"/>
                  </a:srgb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用户建议</a:t>
            </a:r>
            <a:endParaRPr lang="zh-CN" sz="3000" b="1" kern="0" spc="-10" dirty="0">
              <a:solidFill>
                <a:srgbClr val="44546A">
                  <a:alpha val="100000"/>
                </a:srgb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5" name="textbox 106"/>
          <p:cNvSpPr/>
          <p:nvPr/>
        </p:nvSpPr>
        <p:spPr>
          <a:xfrm>
            <a:off x="1849836" y="223840"/>
            <a:ext cx="380174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r>
              <a:rPr lang="en-US" sz="2800" b="1" kern="0" spc="-10" dirty="0">
                <a:solidFill>
                  <a:srgbClr val="D6DCE5">
                    <a:alpha val="100000"/>
                  </a:srgbClr>
                </a:solidFill>
                <a:latin typeface="Eras Bold ITC" panose="020B0907030504020204"/>
                <a:ea typeface="Eras Bold ITC" panose="020B0907030504020204"/>
                <a:cs typeface="Eras Bold ITC" panose="020B0907030504020204"/>
              </a:rPr>
              <a:t>User suggestion</a:t>
            </a:r>
            <a:endParaRPr lang="en-US" sz="2800" b="1" kern="0" spc="-10" dirty="0">
              <a:solidFill>
                <a:srgbClr val="D6DCE5">
                  <a:alpha val="100000"/>
                </a:srgbClr>
              </a:solidFill>
              <a:latin typeface="Eras Bold ITC" panose="020B0907030504020204"/>
              <a:ea typeface="Eras Bold ITC" panose="020B0907030504020204"/>
              <a:cs typeface="Eras Bold ITC" panose="020B0907030504020204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2980" y="1580515"/>
            <a:ext cx="5264785" cy="394843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" y="1580515"/>
            <a:ext cx="5281930" cy="3960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101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50.70047244094496,&quot;left&quot;:54.55,&quot;top&quot;:140.55,&quot;width&quot;:597.9}"/>
</p:tagLst>
</file>

<file path=ppt/tags/tag102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03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04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05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06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07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08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10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1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10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11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12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13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14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15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16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17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18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19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20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1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2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3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4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5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6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7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8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29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30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1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2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3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4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5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6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7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8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39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4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40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41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42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43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44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45.xml><?xml version="1.0" encoding="utf-8"?>
<p:tagLst xmlns:p="http://schemas.openxmlformats.org/presentationml/2006/main">
  <p:tag name="KSO_WM_DIAGRAM_VIRTUALLY_FRAME" val="{&quot;height&quot;:397.85,&quot;left&quot;:207.45,&quot;top&quot;:94.35,&quot;width&quot;:690.15}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commondata" val="eyJoZGlkIjoiZDI5Y2RkMWQ0YTIzY2RjNzZmNDNkODdkY2MwOTIxZjYifQ=="/>
</p:tagLst>
</file>

<file path=ppt/tags/tag16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7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8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19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1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2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3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4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5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6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7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8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29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1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2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3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4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5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6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45.55,&quot;left&quot;:48.42590551181106,&quot;top&quot;:108.7,&quot;width&quot;:974.8240944881888}"/>
</p:tagLst>
</file>

<file path=ppt/tags/tag3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45.55,&quot;left&quot;:48.42590551181106,&quot;top&quot;:108.7,&quot;width&quot;:974.8240944881888}"/>
</p:tagLst>
</file>

<file path=ppt/tags/tag39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45.55,&quot;left&quot;:48.42590551181106,&quot;top&quot;:108.7,&quot;width&quot;:974.8240944881888}"/>
</p:tagLst>
</file>

<file path=ppt/tags/tag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45.55,&quot;left&quot;:48.42590551181106,&quot;top&quot;:108.7,&quot;width&quot;:974.8240944881888}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45.55,&quot;left&quot;:48.42590551181106,&quot;top&quot;:108.7,&quot;width&quot;:974.8240944881888}"/>
</p:tagLst>
</file>

<file path=ppt/tags/tag4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45.55,&quot;left&quot;:48.42590551181106,&quot;top&quot;:108.7,&quot;width&quot;:974.8240944881888}"/>
</p:tagLst>
</file>

<file path=ppt/tags/tag45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46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47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48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5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51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5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54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5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57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58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59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60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1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2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3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4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5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6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7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8.xml><?xml version="1.0" encoding="utf-8"?>
<p:tagLst xmlns:p="http://schemas.openxmlformats.org/presentationml/2006/main">
  <p:tag name="KSO_WM_DIAGRAM_VIRTUALLY_FRAME" val="{&quot;height&quot;:310.9709448818898,&quot;left&quot;:68.38165354330708,&quot;top&quot;:137.88622047244093,&quot;width&quot;:823.2366929133859}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7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10.9709448818898,&quot;left&quot;:68.38165354330708,&quot;top&quot;:137.88622047244093,&quot;width&quot;:823.2366929133859}"/>
</p:tagLst>
</file>

<file path=ppt/tags/tag73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74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75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76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77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78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79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80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1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2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3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4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5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6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7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8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89.xml><?xml version="1.0" encoding="utf-8"?>
<p:tagLst xmlns:p="http://schemas.openxmlformats.org/presentationml/2006/main">
  <p:tag name="KSO_WM_DIAGRAM_VIRTUALLY_FRAME" val="{&quot;height&quot;:350.70047244094496,&quot;left&quot;:54.55,&quot;top&quot;:140.55,&quot;width&quot;:597.9}"/>
</p:tagLst>
</file>

<file path=ppt/tags/tag9.xml><?xml version="1.0" encoding="utf-8"?>
<p:tagLst xmlns:p="http://schemas.openxmlformats.org/presentationml/2006/main">
  <p:tag name="KSO_WM_DIAGRAM_VIRTUALLY_FRAME" val="{&quot;height&quot;:345.55,&quot;left&quot;:48.42590551181106,&quot;top&quot;:108.7,&quot;width&quot;:974.8240944881888}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9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50.70047244094496,&quot;left&quot;:54.55,&quot;top&quot;:140.55,&quot;width&quot;:597.9}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9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50.70047244094496,&quot;left&quot;:54.55,&quot;top&quot;:140.55,&quot;width&quot;:597.9}"/>
</p:tagLst>
</file>

<file path=ppt/tags/tag9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DIAGRAM_VIRTUALLY_FRAME" val="{&quot;height&quot;:350.70047244094496,&quot;left&quot;:54.55,&quot;top&quot;:140.55,&quot;width&quot;:597.9}"/>
</p:tagLst>
</file>

<file path=ppt/tags/tag99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DIAGRAM_VIRTUALLY_FRAME" val="{&quot;height&quot;:350.70047244094496,&quot;left&quot;:54.55,&quot;top&quot;:140.55,&quot;width&quot;:597.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WPS 演示</Application>
  <PresentationFormat>Widescreen</PresentationFormat>
  <Paragraphs>187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</vt:lpstr>
      <vt:lpstr>Helvetica Neue</vt:lpstr>
      <vt:lpstr>汉仪书宋二KW</vt:lpstr>
      <vt:lpstr>Arial</vt:lpstr>
      <vt:lpstr>Eras Bold ITC</vt:lpstr>
      <vt:lpstr>黑体</vt:lpstr>
      <vt:lpstr>思源黑体 CN Medium</vt:lpstr>
      <vt:lpstr>思源黑体 CN Regular</vt:lpstr>
      <vt:lpstr>汉仪程行简</vt:lpstr>
      <vt:lpstr>黑体</vt:lpstr>
      <vt:lpstr>汉仪中黑KW</vt:lpstr>
      <vt:lpstr>宋体</vt:lpstr>
      <vt:lpstr>Aptos</vt:lpstr>
      <vt:lpstr>苹方-简</vt:lpstr>
      <vt:lpstr>Arial Unicode MS</vt:lpstr>
      <vt:lpstr>Aptos Display</vt:lpstr>
      <vt:lpstr>等线 Light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Qin, Carol</dc:creator>
  <cp:lastModifiedBy>你猜</cp:lastModifiedBy>
  <cp:revision>25</cp:revision>
  <dcterms:created xsi:type="dcterms:W3CDTF">2024-09-22T09:44:38Z</dcterms:created>
  <dcterms:modified xsi:type="dcterms:W3CDTF">2024-09-22T09:44:38Z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75DDD3F733B82E2FFEE3EF664893C58C_43</vt:lpwstr>
  </property>
  <property fmtid="{D5CDD505-2E9C-101B-9397-08002B2CF9AE}" pid="3" name="KSOProductBuildVer">
    <vt:lpwstr>2052-6.7.1.8828</vt:lpwstr>
  </property>
</Properties>
</file>